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12.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11.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10.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5.xml" ContentType="application/vnd.openxmlformats-officedocument.presentationml.slideMaster+xml"/>
  <Override PartName="/ppt/slideMasters/slideMaster12.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26.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14.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1.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_rels/presentation.xml.rels" ContentType="application/vnd.openxmlformats-package.relationships+xml"/>
  <Override PartName="/ppt/slideLayouts/_rels/slideLayout102.xml.rels" ContentType="application/vnd.openxmlformats-package.relationships+xml"/>
  <Override PartName="/ppt/slideLayouts/_rels/slideLayout101.xml.rels" ContentType="application/vnd.openxmlformats-package.relationships+xml"/>
  <Override PartName="/ppt/slideLayouts/_rels/slideLayout100.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8.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27.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140.xml.rels" ContentType="application/vnd.openxmlformats-package.relationships+xml"/>
  <Override PartName="/ppt/slideLayouts/_rels/slideLayout29.xml.rels" ContentType="application/vnd.openxmlformats-package.relationships+xml"/>
  <Override PartName="/ppt/slideLayouts/_rels/slideLayout144.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39.xml.rels" ContentType="application/vnd.openxmlformats-package.relationships+xml"/>
  <Override PartName="/ppt/slideLayouts/_rels/slideLayout133.xml.rels" ContentType="application/vnd.openxmlformats-package.relationships+xml"/>
  <Override PartName="/ppt/slideLayouts/_rels/slideLayout142.xml.rels" ContentType="application/vnd.openxmlformats-package.relationships+xml"/>
  <Override PartName="/ppt/slideLayouts/_rels/slideLayout11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50.xml.rels" ContentType="application/vnd.openxmlformats-package.relationships+xml"/>
  <Override PartName="/ppt/slideLayouts/_rels/slideLayout108.xml.rels" ContentType="application/vnd.openxmlformats-package.relationships+xml"/>
  <Override PartName="/ppt/slideLayouts/_rels/slideLayout99.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7.xml.rels" ContentType="application/vnd.openxmlformats-package.relationships+xml"/>
  <Override PartName="/ppt/slideLayouts/_rels/slideLayout132.xml.rels" ContentType="application/vnd.openxmlformats-package.relationships+xml"/>
  <Override PartName="/ppt/slideLayouts/_rels/slideLayout141.xml.rels" ContentType="application/vnd.openxmlformats-package.relationships+xml"/>
  <Override PartName="/ppt/slideLayouts/_rels/slideLayout33.xml.rels" ContentType="application/vnd.openxmlformats-package.relationships+xml"/>
  <Override PartName="/ppt/slideLayouts/_rels/slideLayout137.xml.rels" ContentType="application/vnd.openxmlformats-package.relationships+xml"/>
  <Override PartName="/ppt/slideLayouts/_rels/slideLayout105.xml.rels" ContentType="application/vnd.openxmlformats-package.relationships+xml"/>
  <Override PartName="/ppt/slideLayouts/_rels/slideLayout53.xml.rels" ContentType="application/vnd.openxmlformats-package.relationships+xml"/>
  <Override PartName="/ppt/slideLayouts/_rels/slideLayout136.xml.rels" ContentType="application/vnd.openxmlformats-package.relationships+xml"/>
  <Override PartName="/ppt/slideLayouts/_rels/slideLayout32.xml.rels" ContentType="application/vnd.openxmlformats-package.relationships+xml"/>
  <Override PartName="/ppt/slideLayouts/_rels/slideLayout85.xml.rels" ContentType="application/vnd.openxmlformats-package.relationships+xml"/>
  <Override PartName="/ppt/slideLayouts/_rels/slideLayout59.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11.xml.rels" ContentType="application/vnd.openxmlformats-package.relationships+xml"/>
  <Override PartName="/ppt/slideLayouts/_rels/slideLayout6.xml.rels" ContentType="application/vnd.openxmlformats-package.relationships+xml"/>
  <Override PartName="/ppt/slideLayouts/_rels/slideLayout64.xml.rels" ContentType="application/vnd.openxmlformats-package.relationships+xml"/>
  <Override PartName="/ppt/slideLayouts/_rels/slideLayout143.xml.rels" ContentType="application/vnd.openxmlformats-package.relationships+xml"/>
  <Override PartName="/ppt/slideLayouts/_rels/slideLayout47.xml.rels" ContentType="application/vnd.openxmlformats-package.relationships+xml"/>
  <Override PartName="/ppt/slideLayouts/_rels/slideLayout91.xml.rels" ContentType="application/vnd.openxmlformats-package.relationships+xml"/>
  <Override PartName="/ppt/slideLayouts/_rels/slideLayout96.xml.rels" ContentType="application/vnd.openxmlformats-package.relationships+xml"/>
  <Override PartName="/ppt/slideLayouts/_rels/slideLayout43.xml.rels" ContentType="application/vnd.openxmlformats-package.relationships+xml"/>
  <Override PartName="/ppt/slideLayouts/_rels/slideLayout113.xml.rels" ContentType="application/vnd.openxmlformats-package.relationships+xml"/>
  <Override PartName="/ppt/slideLayouts/_rels/slideLayout109.xml.rels" ContentType="application/vnd.openxmlformats-package.relationships+xml"/>
  <Override PartName="/ppt/slideLayouts/_rels/slideLayout120.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11.xml.rels" ContentType="application/vnd.openxmlformats-package.relationships+xml"/>
  <Override PartName="/ppt/slideLayouts/_rels/slideLayout115.xml.rels" ContentType="application/vnd.openxmlformats-package.relationships+xml"/>
  <Override PartName="/ppt/slideLayouts/_rels/slideLayout122.xml.rels" ContentType="application/vnd.openxmlformats-package.relationships+xml"/>
  <Override PartName="/ppt/slideLayouts/_rels/slideLayout110.xml.rels" ContentType="application/vnd.openxmlformats-package.relationships+xml"/>
  <Override PartName="/ppt/slideLayouts/_rels/slideLayout103.xml.rels" ContentType="application/vnd.openxmlformats-package.relationships+xml"/>
  <Override PartName="/ppt/slideLayouts/_rels/slideLayout118.xml.rels" ContentType="application/vnd.openxmlformats-package.relationships+xml"/>
  <Override PartName="/ppt/slideLayouts/_rels/slideLayout66.xml.rels" ContentType="application/vnd.openxmlformats-package.relationships+xml"/>
  <Override PartName="/ppt/slideLayouts/_rels/slideLayout123.xml.rels" ContentType="application/vnd.openxmlformats-package.relationships+xml"/>
  <Override PartName="/ppt/slideLayouts/_rels/slideLayout121.xml.rels" ContentType="application/vnd.openxmlformats-package.relationships+xml"/>
  <Override PartName="/ppt/slideLayouts/_rels/slideLayout10.xml.rels" ContentType="application/vnd.openxmlformats-package.relationships+xml"/>
  <Override PartName="/ppt/slideLayouts/_rels/slideLayout114.xml.rels" ContentType="application/vnd.openxmlformats-package.relationships+xml"/>
  <Override PartName="/ppt/slideLayouts/_rels/slideLayout9.xml.rels" ContentType="application/vnd.openxmlformats-package.relationships+xml"/>
  <Override PartName="/ppt/slideLayouts/_rels/slideLayout65.xml.rels" ContentType="application/vnd.openxmlformats-package.relationships+xml"/>
  <Override PartName="/ppt/slideLayouts/_rels/slideLayout84.xml.rels" ContentType="application/vnd.openxmlformats-package.relationships+xml"/>
  <Override PartName="/ppt/slideLayouts/_rels/slideLayout48.xml.rels" ContentType="application/vnd.openxmlformats-package.relationships+xml"/>
  <Override PartName="/ppt/slideLayouts/_rels/slideLayout92.xml.rels" ContentType="application/vnd.openxmlformats-package.relationships+xml"/>
  <Override PartName="/ppt/slideLayouts/_rels/slideLayout35.xml.rels" ContentType="application/vnd.openxmlformats-package.relationships+xml"/>
  <Override PartName="/ppt/slideLayouts/_rels/slideLayout139.xml.rels" ContentType="application/vnd.openxmlformats-package.relationships+xml"/>
  <Override PartName="/ppt/slideLayouts/_rels/slideLayout131.xml.rels" ContentType="application/vnd.openxmlformats-package.relationships+xml"/>
  <Override PartName="/ppt/slideLayouts/_rels/slideLayout82.xml.rels" ContentType="application/vnd.openxmlformats-package.relationships+xml"/>
  <Override PartName="/ppt/slideLayouts/_rels/slideLayout38.xml.rels" ContentType="application/vnd.openxmlformats-package.relationships+xml"/>
  <Override PartName="/ppt/slideLayouts/_rels/slideLayout90.xml.rels" ContentType="application/vnd.openxmlformats-package.relationships+xml"/>
  <Override PartName="/ppt/slideLayouts/_rels/slideLayout46.xml.rels" ContentType="application/vnd.openxmlformats-package.relationships+xml"/>
  <Override PartName="/ppt/slideLayouts/_rels/slideLayout130.xml.rels" ContentType="application/vnd.openxmlformats-package.relationships+xml"/>
  <Override PartName="/ppt/slideLayouts/_rels/slideLayout77.xml.rels" ContentType="application/vnd.openxmlformats-package.relationships+xml"/>
  <Override PartName="/ppt/slideLayouts/_rels/slideLayout44.xml.rels" ContentType="application/vnd.openxmlformats-package.relationships+xml"/>
  <Override PartName="/ppt/slideLayouts/_rels/slideLayout97.xml.rels" ContentType="application/vnd.openxmlformats-package.relationships+xml"/>
  <Override PartName="/ppt/slideLayouts/_rels/slideLayout106.xml.rels" ContentType="application/vnd.openxmlformats-package.relationships+xml"/>
  <Override PartName="/ppt/slideLayouts/_rels/slideLayout31.xml.rels" ContentType="application/vnd.openxmlformats-package.relationships+xml"/>
  <Override PartName="/ppt/slideLayouts/_rels/slideLayout135.xml.rels" ContentType="application/vnd.openxmlformats-package.relationships+xml"/>
  <Override PartName="/ppt/slideLayouts/_rels/slideLayout24.xml.rels" ContentType="application/vnd.openxmlformats-package.relationships+xml"/>
  <Override PartName="/ppt/slideLayouts/_rels/slideLayout128.xml.rels" ContentType="application/vnd.openxmlformats-package.relationships+xml"/>
  <Override PartName="/ppt/slideLayouts/_rels/slideLayout8.xml.rels" ContentType="application/vnd.openxmlformats-package.relationships+xml"/>
  <Override PartName="/ppt/slideLayouts/_rels/slideLayout19.xml.rels" ContentType="application/vnd.openxmlformats-package.relationships+xml"/>
  <Override PartName="/ppt/slideLayouts/_rels/slideLayout134.xml.rels" ContentType="application/vnd.openxmlformats-package.relationships+xml"/>
  <Override PartName="/ppt/slideLayouts/_rels/slideLayout30.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45.xml.rels" ContentType="application/vnd.openxmlformats-package.relationships+xml"/>
  <Override PartName="/ppt/slideLayouts/_rels/slideLayout98.xml.rels" ContentType="application/vnd.openxmlformats-package.relationships+xml"/>
  <Override PartName="/ppt/slideLayouts/_rels/slideLayout107.xml.rels" ContentType="application/vnd.openxmlformats-package.relationships+xml"/>
  <Override PartName="/ppt/slideLayouts/_rels/slideLayout18.xml.rels" ContentType="application/vnd.openxmlformats-package.relationships+xml"/>
  <Override PartName="/ppt/slideLayouts/_rels/slideLayout23.xml.rels" ContentType="application/vnd.openxmlformats-package.relationships+xml"/>
  <Override PartName="/ppt/slideLayouts/_rels/slideLayout127.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24.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95.xml.rels" ContentType="application/vnd.openxmlformats-package.relationships+xml"/>
  <Override PartName="/ppt/slideLayouts/_rels/slideLayout58.xml.rels" ContentType="application/vnd.openxmlformats-package.relationships+xml"/>
  <Override PartName="/ppt/slideLayouts/_rels/slideLayout125.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2.xml.rels" ContentType="application/vnd.openxmlformats-package.relationships+xml"/>
  <Override PartName="/ppt/slideLayouts/_rels/slideLayout126.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49.xml.rels" ContentType="application/vnd.openxmlformats-package.relationships+xml"/>
  <Override PartName="/ppt/slideLayouts/_rels/slideLayout93.xml.rels" ContentType="application/vnd.openxmlformats-package.relationships+xml"/>
  <Override PartName="/ppt/slideLayouts/_rels/slideLayout119.xml.rels" ContentType="application/vnd.openxmlformats-package.relationships+xml"/>
  <Override PartName="/ppt/slideLayouts/_rels/slideLayout15.xml.rels" ContentType="application/vnd.openxmlformats-package.relationships+xml"/>
  <Override PartName="/ppt/slideLayouts/_rels/slideLayout116.xml.rels" ContentType="application/vnd.openxmlformats-package.relationships+xml"/>
  <Override PartName="/ppt/slideLayouts/_rels/slideLayout12.xml.rels" ContentType="application/vnd.openxmlformats-package.relationships+xml"/>
  <Override PartName="/ppt/slideLayouts/_rels/slideLayout80.xml.rels" ContentType="application/vnd.openxmlformats-package.relationships+xml"/>
  <Override PartName="/ppt/slideLayouts/_rels/slideLayout36.xml.rels" ContentType="application/vnd.openxmlformats-package.relationships+xml"/>
  <Override PartName="/ppt/slideLayouts/_rels/slideLayout117.xml.rels" ContentType="application/vnd.openxmlformats-package.relationships+xml"/>
  <Override PartName="/ppt/slideLayouts/_rels/slideLayout13.xml.rels" ContentType="application/vnd.openxmlformats-package.relationships+xml"/>
  <Override PartName="/ppt/slideLayouts/_rels/slideLayout81.xml.rels" ContentType="application/vnd.openxmlformats-package.relationships+xml"/>
  <Override PartName="/ppt/slideLayouts/_rels/slideLayout37.xml.rels" ContentType="application/vnd.openxmlformats-package.relationships+xml"/>
  <Override PartName="/ppt/slideLayouts/_rels/slideLayout129.xml.rels" ContentType="application/vnd.openxmlformats-package.relationships+xml"/>
  <Override PartName="/ppt/slideLayouts/_rels/slideLayout25.xml.rels" ContentType="application/vnd.openxmlformats-package.relationships+xml"/>
  <Override PartName="/ppt/slideLayouts/_rels/slideLayout70.xml.rels" ContentType="application/vnd.openxmlformats-package.relationships+xml"/>
  <Override PartName="/ppt/slideLayouts/_rels/slideLayout26.xml.rels" ContentType="application/vnd.openxmlformats-package.relationships+xml"/>
  <Override PartName="/ppt/slideLayouts/_rels/slideLayout94.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59.xml" ContentType="application/vnd.openxmlformats-officedocument.presentationml.slideLayout+xml"/>
  <Override PartName="/ppt/slideLayouts/slideLayout128.xml" ContentType="application/vnd.openxmlformats-officedocument.presentationml.slideLayout+xml"/>
  <Override PartName="/ppt/slideLayouts/slideLayout1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92.xml" ContentType="application/vnd.openxmlformats-officedocument.presentationml.slideLayout+xml"/>
  <Override PartName="/ppt/slideLayouts/slideLayout24.xml" ContentType="application/vnd.openxmlformats-officedocument.presentationml.slideLayout+xml"/>
  <Override PartName="/ppt/slideLayouts/slideLayout129.xml" ContentType="application/vnd.openxmlformats-officedocument.presentationml.slideLayout+xml"/>
  <Override PartName="/ppt/slideLayouts/slideLayout116.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17.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135.xml" ContentType="application/vnd.openxmlformats-officedocument.presentationml.slideLayout+xml"/>
  <Override PartName="/ppt/slideLayouts/slideLayout31.xml" ContentType="application/vnd.openxmlformats-officedocument.presentationml.slideLayout+xml"/>
  <Override PartName="/ppt/slideLayouts/slideLayout136.xml" ContentType="application/vnd.openxmlformats-officedocument.presentationml.slideLayout+xml"/>
  <Override PartName="/ppt/slideLayouts/slideLayout32.xml" ContentType="application/vnd.openxmlformats-officedocument.presentationml.slideLayout+xml"/>
  <Override PartName="/ppt/slideLayouts/slideLayout137.xml" ContentType="application/vnd.openxmlformats-officedocument.presentationml.slideLayout+xml"/>
  <Override PartName="/ppt/slideLayouts/slideLayout33.xml" ContentType="application/vnd.openxmlformats-officedocument.presentationml.slideLayout+xml"/>
  <Override PartName="/ppt/slideLayouts/slideLayout138.xml" ContentType="application/vnd.openxmlformats-officedocument.presentationml.slideLayout+xml"/>
  <Override PartName="/ppt/slideLayouts/slideLayout34.xml" ContentType="application/vnd.openxmlformats-officedocument.presentationml.slideLayout+xml"/>
  <Override PartName="/ppt/slideLayouts/slideLayout139.xml" ContentType="application/vnd.openxmlformats-officedocument.presentationml.slideLayout+xml"/>
  <Override PartName="/ppt/slideLayouts/slideLayout3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118.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133.xml" ContentType="application/vnd.openxmlformats-officedocument.presentationml.slideLayout+xml"/>
  <Override PartName="/ppt/slideLayouts/slideLayout55.xml" ContentType="application/vnd.openxmlformats-officedocument.presentationml.slideLayout+xml"/>
  <Override PartName="/ppt/slideLayouts/slideLayout42.xml" ContentType="application/vnd.openxmlformats-officedocument.presentationml.slideLayout+xml"/>
  <Override PartName="/ppt/slideLayouts/slideLayout134.xml" ContentType="application/vnd.openxmlformats-officedocument.presentationml.slideLayout+xml"/>
  <Override PartName="/ppt/slideLayouts/slideLayout56.xml" ContentType="application/vnd.openxmlformats-officedocument.presentationml.slideLayout+xml"/>
  <Override PartName="/ppt/slideLayouts/slideLayout43.xml" ContentType="application/vnd.openxmlformats-officedocument.presentationml.slideLayout+xml"/>
  <Override PartName="/ppt/slideLayouts/slideLayout140.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141.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40.xml" ContentType="application/vnd.openxmlformats-officedocument.presentationml.slideLayout+xml"/>
  <Override PartName="/ppt/slideLayouts/slideLayout132.xml" ContentType="application/vnd.openxmlformats-officedocument.presentationml.slideLayout+xml"/>
  <Override PartName="/ppt/slideLayouts/slideLayout54.xml" ContentType="application/vnd.openxmlformats-officedocument.presentationml.slideLayout+xml"/>
  <Override PartName="/ppt/slideLayouts/slideLayout131.xml" ContentType="application/vnd.openxmlformats-officedocument.presentationml.slideLayout+xml"/>
  <Override PartName="/ppt/slideLayouts/slideLayout37.xml" ContentType="application/vnd.openxmlformats-officedocument.presentationml.slideLayout+xml"/>
  <Override PartName="/ppt/slideLayouts/slideLayout53.xml" ContentType="application/vnd.openxmlformats-officedocument.presentationml.slideLayout+xml"/>
  <Override PartName="/ppt/slideLayouts/slideLayout130.xml" ContentType="application/vnd.openxmlformats-officedocument.presentationml.slideLayout+xml"/>
  <Override PartName="/ppt/slideLayouts/slideLayout36.xml" ContentType="application/vnd.openxmlformats-officedocument.presentationml.slideLayout+xml"/>
  <Override PartName="/ppt/slideLayouts/slideLayout144.xml" ContentType="application/vnd.openxmlformats-officedocument.presentationml.slideLayout+xml"/>
  <Override PartName="/ppt/slideLayouts/slideLayout52.xml" ContentType="application/vnd.openxmlformats-officedocument.presentationml.slideLayout+xml"/>
  <Override PartName="/ppt/slideLayouts/slideLayout143.xml" ContentType="application/vnd.openxmlformats-officedocument.presentationml.slideLayout+xml"/>
  <Override PartName="/ppt/slideLayouts/slideLayout51.xml" ContentType="application/vnd.openxmlformats-officedocument.presentationml.slideLayout+xml"/>
  <Override PartName="/ppt/slideLayouts/slideLayout142.xml" ContentType="application/vnd.openxmlformats-officedocument.presentationml.slideLayout+xml"/>
  <Override PartName="/ppt/slideLayouts/slideLayout50.xml" ContentType="application/vnd.openxmlformats-officedocument.presentationml.slideLayout+xml"/>
  <Override PartName="/ppt/slideLayouts/slideLayout90.xml" ContentType="application/vnd.openxmlformats-officedocument.presentationml.slideLayout+xml"/>
  <Override PartName="/ppt/slideLayouts/slideLayout22.xml" ContentType="application/vnd.openxmlformats-officedocument.presentationml.slideLayout+xml"/>
  <Override PartName="/ppt/slideLayouts/slideLayout127.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25.xml" ContentType="application/vnd.openxmlformats-officedocument.presentationml.slideLayout+xml"/>
  <Override PartName="/ppt/slideLayouts/slideLayout58.xml" ContentType="application/vnd.openxmlformats-officedocument.presentationml.slideLayout+xml"/>
  <Override PartName="/ppt/slideLayouts/slideLayout21.xml" ContentType="application/vnd.openxmlformats-officedocument.presentationml.slideLayout+xml"/>
  <Override PartName="/ppt/slideLayouts/slideLayout126.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119.xml" ContentType="application/vnd.openxmlformats-officedocument.presentationml.slideLayout+xml"/>
  <Override PartName="/ppt/slideLayouts/slideLayout83.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84.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81.xml" ContentType="application/vnd.openxmlformats-officedocument.presentationml.slideLayout+xml"/>
  <Override PartName="/ppt/slideLayouts/slideLayout25.xml" ContentType="application/vnd.openxmlformats-officedocument.presentationml.slideLayout+xml"/>
  <Override PartName="/ppt/slideLayouts/slideLayout93.xml" ContentType="application/vnd.openxmlformats-officedocument.presentationml.slideLayout+xml"/>
  <Override PartName="/ppt/slideLayouts/slideLayout26.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7.xml" ContentType="application/vnd.openxmlformats-officedocument.presentationml.slideLayout+xml"/>
  <Override PartName="/ppt/slideLayouts/slideLayout85.xml" ContentType="application/vnd.openxmlformats-officedocument.presentationml.slideLayout+xml"/>
  <Override PartName="/ppt/slideLayouts/slideLayout18.xml" ContentType="application/vnd.openxmlformats-officedocument.presentationml.slideLayout+xml"/>
  <Override PartName="/ppt/slideLayouts/slideLayout86.xml" ContentType="application/vnd.openxmlformats-officedocument.presentationml.slideLayout+xml"/>
  <Override PartName="/ppt/slideLayouts/slideLayout19.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95.xml" ContentType="application/vnd.openxmlformats-officedocument.presentationml.slideLayout+xml"/>
  <Override PartName="/ppt/slideLayouts/slideLayout2.xml" ContentType="application/vnd.openxmlformats-officedocument.presentationml.slideLayout+xml"/>
  <Override PartName="/ppt/slideLayouts/slideLayout28.xml" ContentType="application/vnd.openxmlformats-officedocument.presentationml.slideLayout+xml"/>
  <Override PartName="/ppt/slideLayouts/slideLayout96.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97.xml" ContentType="application/vnd.openxmlformats-officedocument.presentationml.slideLayout+xml"/>
  <Override PartName="/ppt/slideLayouts/slideLayout4.xml" ContentType="application/vnd.openxmlformats-officedocument.presentationml.slideLayout+xml"/>
  <Override PartName="/ppt/slideLayouts/slideLayout98.xml" ContentType="application/vnd.openxmlformats-officedocument.presentationml.slideLayout+xml"/>
  <Override PartName="/ppt/slideLayouts/slideLayout5.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0.png" ContentType="image/png"/>
  <Override PartName="/ppt/media/image29.png" ContentType="image/png"/>
  <Override PartName="/ppt/media/image11.png" ContentType="image/png"/>
  <Override PartName="/ppt/media/image6.png" ContentType="image/png"/>
  <Override PartName="/ppt/media/image36.png" ContentType="image/png"/>
  <Override PartName="/ppt/media/image12.png" ContentType="image/png"/>
  <Override PartName="/ppt/media/image7.png" ContentType="image/png"/>
  <Override PartName="/ppt/media/image37.png" ContentType="image/png"/>
  <Override PartName="/ppt/media/image13.png" ContentType="image/png"/>
  <Override PartName="/ppt/media/image8.png" ContentType="image/png"/>
  <Override PartName="/ppt/media/image38.png" ContentType="image/png"/>
  <Override PartName="/ppt/media/image9.png" ContentType="image/png"/>
  <Override PartName="/ppt/media/image30.png" ContentType="image/png"/>
  <Override PartName="/ppt/media/image28.png" ContentType="image/png"/>
  <Override PartName="/ppt/media/image5.png" ContentType="image/png"/>
  <Override PartName="/ppt/media/image35.png" ContentType="image/png"/>
  <Override PartName="/ppt/media/image34.png" ContentType="image/png"/>
  <Override PartName="/ppt/media/image4.png" ContentType="image/png"/>
  <Override PartName="/ppt/media/image27.png" ContentType="image/png"/>
  <Override PartName="/ppt/media/image33.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24.png" ContentType="image/png"/>
  <Override PartName="/ppt/media/image14.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497"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
        <p:nvSpPr>
          <p:cNvPr id="498" name="PlaceHolder 3"/>
          <p:cNvSpPr>
            <a:spLocks noGrp="1"/>
          </p:cNvSpPr>
          <p:nvPr>
            <p:ph type="hdr"/>
          </p:nvPr>
        </p:nvSpPr>
        <p:spPr>
          <a:xfrm>
            <a:off x="0" y="0"/>
            <a:ext cx="3280680" cy="534240"/>
          </a:xfrm>
          <a:prstGeom prst="rect">
            <a:avLst/>
          </a:prstGeom>
        </p:spPr>
        <p:txBody>
          <a:bodyPr lIns="0" rIns="0" tIns="0" bIns="0">
            <a:noAutofit/>
          </a:bodyPr>
          <a:p>
            <a:endParaRPr b="0" lang="fr-FR" sz="2400" spc="-1" strike="noStrike">
              <a:latin typeface="Times New Roman"/>
            </a:endParaRPr>
          </a:p>
        </p:txBody>
      </p:sp>
      <p:sp>
        <p:nvSpPr>
          <p:cNvPr id="499" name="PlaceHolder 4"/>
          <p:cNvSpPr>
            <a:spLocks noGrp="1"/>
          </p:cNvSpPr>
          <p:nvPr>
            <p:ph type="dt"/>
          </p:nvPr>
        </p:nvSpPr>
        <p:spPr>
          <a:xfrm>
            <a:off x="4278960" y="0"/>
            <a:ext cx="3280680" cy="534240"/>
          </a:xfrm>
          <a:prstGeom prst="rect">
            <a:avLst/>
          </a:prstGeom>
        </p:spPr>
        <p:txBody>
          <a:bodyPr lIns="0" rIns="0" tIns="0" bIns="0">
            <a:noAutofit/>
          </a:bodyPr>
          <a:p>
            <a:endParaRPr b="0" lang="fr-FR" sz="2400" spc="-1" strike="noStrike">
              <a:latin typeface="Times New Roman"/>
            </a:endParaRPr>
          </a:p>
        </p:txBody>
      </p:sp>
      <p:sp>
        <p:nvSpPr>
          <p:cNvPr id="500" name="PlaceHolder 5"/>
          <p:cNvSpPr>
            <a:spLocks noGrp="1"/>
          </p:cNvSpPr>
          <p:nvPr>
            <p:ph type="ftr"/>
          </p:nvPr>
        </p:nvSpPr>
        <p:spPr>
          <a:xfrm>
            <a:off x="0" y="10157400"/>
            <a:ext cx="3280680" cy="534240"/>
          </a:xfrm>
          <a:prstGeom prst="rect">
            <a:avLst/>
          </a:prstGeom>
        </p:spPr>
        <p:txBody>
          <a:bodyPr lIns="0" rIns="0" tIns="0" bIns="0" anchor="b">
            <a:noAutofit/>
          </a:bodyPr>
          <a:p>
            <a:endParaRPr b="0" lang="fr-FR" sz="2400" spc="-1" strike="noStrike">
              <a:latin typeface="Times New Roman"/>
            </a:endParaRPr>
          </a:p>
        </p:txBody>
      </p:sp>
      <p:sp>
        <p:nvSpPr>
          <p:cNvPr id="501" name="PlaceHolder 6"/>
          <p:cNvSpPr>
            <a:spLocks noGrp="1"/>
          </p:cNvSpPr>
          <p:nvPr>
            <p:ph type="sldNum"/>
          </p:nvPr>
        </p:nvSpPr>
        <p:spPr>
          <a:xfrm>
            <a:off x="4278960" y="10157400"/>
            <a:ext cx="3280680" cy="534240"/>
          </a:xfrm>
          <a:prstGeom prst="rect">
            <a:avLst/>
          </a:prstGeom>
        </p:spPr>
        <p:txBody>
          <a:bodyPr lIns="0" rIns="0" tIns="0" bIns="0" anchor="b">
            <a:noAutofit/>
          </a:bodyPr>
          <a:p>
            <a:pPr algn="r">
              <a:lnSpc>
                <a:spcPct val="100000"/>
              </a:lnSpc>
            </a:pPr>
            <a:fld id="{78D9412F-261D-41C4-806C-798EC1158ECA}"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8037DD87-563C-4376-B33C-CFFD20FDF2FB}"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71" name="PlaceHolder 1"/>
          <p:cNvSpPr>
            <a:spLocks noGrp="1"/>
          </p:cNvSpPr>
          <p:nvPr>
            <p:ph type="sldImg"/>
          </p:nvPr>
        </p:nvSpPr>
        <p:spPr>
          <a:xfrm>
            <a:off x="217440" y="812880"/>
            <a:ext cx="7124760" cy="4008600"/>
          </a:xfrm>
          <a:prstGeom prst="rect">
            <a:avLst/>
          </a:prstGeom>
        </p:spPr>
      </p:sp>
      <p:sp>
        <p:nvSpPr>
          <p:cNvPr id="572"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D1646556-C39F-4E21-B6D8-E3D6AE754B92}"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98" name="PlaceHolder 1"/>
          <p:cNvSpPr>
            <a:spLocks noGrp="1"/>
          </p:cNvSpPr>
          <p:nvPr>
            <p:ph type="sldImg"/>
          </p:nvPr>
        </p:nvSpPr>
        <p:spPr>
          <a:xfrm>
            <a:off x="217440" y="812880"/>
            <a:ext cx="7124760" cy="4008600"/>
          </a:xfrm>
          <a:prstGeom prst="rect">
            <a:avLst/>
          </a:prstGeom>
        </p:spPr>
      </p:sp>
      <p:sp>
        <p:nvSpPr>
          <p:cNvPr id="599"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861DCA81-AB31-47BB-8120-A3280E00EA79}"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01" name="PlaceHolder 1"/>
          <p:cNvSpPr>
            <a:spLocks noGrp="1"/>
          </p:cNvSpPr>
          <p:nvPr>
            <p:ph type="sldImg"/>
          </p:nvPr>
        </p:nvSpPr>
        <p:spPr>
          <a:xfrm>
            <a:off x="217440" y="812880"/>
            <a:ext cx="7124760" cy="4008600"/>
          </a:xfrm>
          <a:prstGeom prst="rect">
            <a:avLst/>
          </a:prstGeom>
        </p:spPr>
      </p:sp>
      <p:sp>
        <p:nvSpPr>
          <p:cNvPr id="602"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A5AC7960-3296-48BD-97AA-D780250C6746}"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04" name="PlaceHolder 1"/>
          <p:cNvSpPr>
            <a:spLocks noGrp="1"/>
          </p:cNvSpPr>
          <p:nvPr>
            <p:ph type="sldImg"/>
          </p:nvPr>
        </p:nvSpPr>
        <p:spPr>
          <a:xfrm>
            <a:off x="217440" y="812880"/>
            <a:ext cx="7124760" cy="4008600"/>
          </a:xfrm>
          <a:prstGeom prst="rect">
            <a:avLst/>
          </a:prstGeom>
        </p:spPr>
      </p:sp>
      <p:sp>
        <p:nvSpPr>
          <p:cNvPr id="605"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95B9880A-A328-4879-81AB-8608D3C110C6}"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07" name="PlaceHolder 1"/>
          <p:cNvSpPr>
            <a:spLocks noGrp="1"/>
          </p:cNvSpPr>
          <p:nvPr>
            <p:ph type="sldImg"/>
          </p:nvPr>
        </p:nvSpPr>
        <p:spPr>
          <a:xfrm>
            <a:off x="217440" y="812880"/>
            <a:ext cx="7124760" cy="4008600"/>
          </a:xfrm>
          <a:prstGeom prst="rect">
            <a:avLst/>
          </a:prstGeom>
        </p:spPr>
      </p:sp>
      <p:sp>
        <p:nvSpPr>
          <p:cNvPr id="608"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1D9E3AEE-A950-4B0F-90EE-2E81E2A9EC16}"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10" name="PlaceHolder 1"/>
          <p:cNvSpPr>
            <a:spLocks noGrp="1"/>
          </p:cNvSpPr>
          <p:nvPr>
            <p:ph type="sldImg"/>
          </p:nvPr>
        </p:nvSpPr>
        <p:spPr>
          <a:xfrm>
            <a:off x="217440" y="812880"/>
            <a:ext cx="7124760" cy="4008600"/>
          </a:xfrm>
          <a:prstGeom prst="rect">
            <a:avLst/>
          </a:prstGeom>
        </p:spPr>
      </p:sp>
      <p:sp>
        <p:nvSpPr>
          <p:cNvPr id="611"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93A13B8E-051F-4A41-A001-A20F93B346B2}"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13" name="PlaceHolder 1"/>
          <p:cNvSpPr>
            <a:spLocks noGrp="1"/>
          </p:cNvSpPr>
          <p:nvPr>
            <p:ph type="sldImg"/>
          </p:nvPr>
        </p:nvSpPr>
        <p:spPr>
          <a:xfrm>
            <a:off x="217440" y="812880"/>
            <a:ext cx="7124760" cy="4008600"/>
          </a:xfrm>
          <a:prstGeom prst="rect">
            <a:avLst/>
          </a:prstGeom>
        </p:spPr>
      </p:sp>
      <p:sp>
        <p:nvSpPr>
          <p:cNvPr id="614"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23FF63BC-FD4F-438B-8DA0-854AFB118E8B}"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16" name="PlaceHolder 1"/>
          <p:cNvSpPr>
            <a:spLocks noGrp="1"/>
          </p:cNvSpPr>
          <p:nvPr>
            <p:ph type="sldImg"/>
          </p:nvPr>
        </p:nvSpPr>
        <p:spPr>
          <a:xfrm>
            <a:off x="217440" y="812880"/>
            <a:ext cx="7124760" cy="4008600"/>
          </a:xfrm>
          <a:prstGeom prst="rect">
            <a:avLst/>
          </a:prstGeom>
        </p:spPr>
      </p:sp>
      <p:sp>
        <p:nvSpPr>
          <p:cNvPr id="617"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59C3DC7E-6088-462D-80FD-AF492DFC0FFE}"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19" name="PlaceHolder 1"/>
          <p:cNvSpPr>
            <a:spLocks noGrp="1"/>
          </p:cNvSpPr>
          <p:nvPr>
            <p:ph type="sldImg"/>
          </p:nvPr>
        </p:nvSpPr>
        <p:spPr>
          <a:xfrm>
            <a:off x="217440" y="812880"/>
            <a:ext cx="7124760" cy="4008600"/>
          </a:xfrm>
          <a:prstGeom prst="rect">
            <a:avLst/>
          </a:prstGeom>
        </p:spPr>
      </p:sp>
      <p:sp>
        <p:nvSpPr>
          <p:cNvPr id="620"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0A9A6E57-E98F-4BCF-AA73-BBB4B9FFF394}"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22" name="PlaceHolder 1"/>
          <p:cNvSpPr>
            <a:spLocks noGrp="1"/>
          </p:cNvSpPr>
          <p:nvPr>
            <p:ph type="sldImg"/>
          </p:nvPr>
        </p:nvSpPr>
        <p:spPr>
          <a:xfrm>
            <a:off x="217440" y="812880"/>
            <a:ext cx="7124760" cy="4008600"/>
          </a:xfrm>
          <a:prstGeom prst="rect">
            <a:avLst/>
          </a:prstGeom>
        </p:spPr>
      </p:sp>
      <p:sp>
        <p:nvSpPr>
          <p:cNvPr id="623"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48501936-B208-4B5A-A60B-D53B1EA34C3B}" type="slidenum">
              <a:rPr b="0" lang="fr-FR" sz="1800" spc="-1" strike="noStrike">
                <a:solidFill>
                  <a:srgbClr val="000000"/>
                </a:solidFill>
                <a:latin typeface="Calibri"/>
              </a:rPr>
              <a:t>&lt;numéro&gt;</a:t>
            </a:fld>
            <a:endParaRPr b="0" lang="fr-FR" sz="1800" spc="-1" strike="noStrike">
              <a:latin typeface="Arial"/>
            </a:endParaRPr>
          </a:p>
        </p:txBody>
      </p:sp>
      <p:sp>
        <p:nvSpPr>
          <p:cNvPr id="574" name="PlaceHolder 1"/>
          <p:cNvSpPr>
            <a:spLocks noGrp="1"/>
          </p:cNvSpPr>
          <p:nvPr>
            <p:ph type="sldImg"/>
          </p:nvPr>
        </p:nvSpPr>
        <p:spPr>
          <a:xfrm>
            <a:off x="217440" y="812880"/>
            <a:ext cx="7124760" cy="4008600"/>
          </a:xfrm>
          <a:prstGeom prst="rect">
            <a:avLst/>
          </a:prstGeom>
        </p:spPr>
      </p:sp>
      <p:sp>
        <p:nvSpPr>
          <p:cNvPr id="575"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0C9F409C-E7F9-4500-807C-B4A16B0B0CD1}"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25" name="PlaceHolder 1"/>
          <p:cNvSpPr>
            <a:spLocks noGrp="1"/>
          </p:cNvSpPr>
          <p:nvPr>
            <p:ph type="sldImg"/>
          </p:nvPr>
        </p:nvSpPr>
        <p:spPr>
          <a:xfrm>
            <a:off x="217440" y="812880"/>
            <a:ext cx="7124760" cy="4008600"/>
          </a:xfrm>
          <a:prstGeom prst="rect">
            <a:avLst/>
          </a:prstGeom>
        </p:spPr>
      </p:sp>
      <p:sp>
        <p:nvSpPr>
          <p:cNvPr id="626"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D7158ACF-4EBB-47EE-8E47-0115DF2294E1}"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628" name="PlaceHolder 1"/>
          <p:cNvSpPr>
            <a:spLocks noGrp="1"/>
          </p:cNvSpPr>
          <p:nvPr>
            <p:ph type="sldImg"/>
          </p:nvPr>
        </p:nvSpPr>
        <p:spPr>
          <a:xfrm>
            <a:off x="217440" y="812880"/>
            <a:ext cx="7124760" cy="4008600"/>
          </a:xfrm>
          <a:prstGeom prst="rect">
            <a:avLst/>
          </a:prstGeom>
        </p:spPr>
      </p:sp>
      <p:sp>
        <p:nvSpPr>
          <p:cNvPr id="629"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6924B069-3AB4-4EA2-AB94-423E8E4EE600}"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77" name="PlaceHolder 1"/>
          <p:cNvSpPr>
            <a:spLocks noGrp="1"/>
          </p:cNvSpPr>
          <p:nvPr>
            <p:ph type="sldImg"/>
          </p:nvPr>
        </p:nvSpPr>
        <p:spPr>
          <a:xfrm>
            <a:off x="217440" y="812880"/>
            <a:ext cx="7124760" cy="4008600"/>
          </a:xfrm>
          <a:prstGeom prst="rect">
            <a:avLst/>
          </a:prstGeom>
        </p:spPr>
      </p:sp>
      <p:sp>
        <p:nvSpPr>
          <p:cNvPr id="578"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A45D91A9-1DF2-4F8F-B6BD-EC3423D01BE0}"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80" name="PlaceHolder 1"/>
          <p:cNvSpPr>
            <a:spLocks noGrp="1"/>
          </p:cNvSpPr>
          <p:nvPr>
            <p:ph type="sldImg"/>
          </p:nvPr>
        </p:nvSpPr>
        <p:spPr>
          <a:xfrm>
            <a:off x="217440" y="812880"/>
            <a:ext cx="7124760" cy="4008600"/>
          </a:xfrm>
          <a:prstGeom prst="rect">
            <a:avLst/>
          </a:prstGeom>
        </p:spPr>
      </p:sp>
      <p:sp>
        <p:nvSpPr>
          <p:cNvPr id="581"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DD76E740-2B05-4E3C-B284-2E95344AF543}"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83" name="PlaceHolder 1"/>
          <p:cNvSpPr>
            <a:spLocks noGrp="1"/>
          </p:cNvSpPr>
          <p:nvPr>
            <p:ph type="sldImg"/>
          </p:nvPr>
        </p:nvSpPr>
        <p:spPr>
          <a:xfrm>
            <a:off x="217440" y="812880"/>
            <a:ext cx="7124760" cy="4008600"/>
          </a:xfrm>
          <a:prstGeom prst="rect">
            <a:avLst/>
          </a:prstGeom>
        </p:spPr>
      </p:sp>
      <p:sp>
        <p:nvSpPr>
          <p:cNvPr id="584"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6F1DFFCF-795D-4A9C-814F-451B7A352F36}"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86" name="PlaceHolder 1"/>
          <p:cNvSpPr>
            <a:spLocks noGrp="1"/>
          </p:cNvSpPr>
          <p:nvPr>
            <p:ph type="sldImg"/>
          </p:nvPr>
        </p:nvSpPr>
        <p:spPr>
          <a:xfrm>
            <a:off x="217440" y="812880"/>
            <a:ext cx="7124760" cy="4008600"/>
          </a:xfrm>
          <a:prstGeom prst="rect">
            <a:avLst/>
          </a:prstGeom>
        </p:spPr>
      </p:sp>
      <p:sp>
        <p:nvSpPr>
          <p:cNvPr id="587"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8E98C7C0-2DF0-4B75-8AB9-EBD2A8662FD1}"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89" name="PlaceHolder 1"/>
          <p:cNvSpPr>
            <a:spLocks noGrp="1"/>
          </p:cNvSpPr>
          <p:nvPr>
            <p:ph type="sldImg"/>
          </p:nvPr>
        </p:nvSpPr>
        <p:spPr>
          <a:xfrm>
            <a:off x="217440" y="812880"/>
            <a:ext cx="7124760" cy="4008600"/>
          </a:xfrm>
          <a:prstGeom prst="rect">
            <a:avLst/>
          </a:prstGeom>
        </p:spPr>
      </p:sp>
      <p:sp>
        <p:nvSpPr>
          <p:cNvPr id="590"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E137EE04-E8E8-4DCF-AEBE-33C63AE15AF7}"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92" name="PlaceHolder 1"/>
          <p:cNvSpPr>
            <a:spLocks noGrp="1"/>
          </p:cNvSpPr>
          <p:nvPr>
            <p:ph type="sldImg"/>
          </p:nvPr>
        </p:nvSpPr>
        <p:spPr>
          <a:xfrm>
            <a:off x="217440" y="812880"/>
            <a:ext cx="7124760" cy="4008600"/>
          </a:xfrm>
          <a:prstGeom prst="rect">
            <a:avLst/>
          </a:prstGeom>
        </p:spPr>
      </p:sp>
      <p:sp>
        <p:nvSpPr>
          <p:cNvPr id="593"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Espace réservé du numéro de diapositive 6"/>
          <p:cNvSpPr txBox="1"/>
          <p:nvPr/>
        </p:nvSpPr>
        <p:spPr>
          <a:xfrm>
            <a:off x="4278960" y="10157400"/>
            <a:ext cx="3280680" cy="534240"/>
          </a:xfrm>
          <a:prstGeom prst="rect">
            <a:avLst/>
          </a:prstGeom>
          <a:noFill/>
          <a:ln w="0">
            <a:noFill/>
          </a:ln>
        </p:spPr>
        <p:txBody>
          <a:bodyPr lIns="0" rIns="0" tIns="0" bIns="0" anchor="b">
            <a:noAutofit/>
          </a:bodyPr>
          <a:p>
            <a:pPr algn="r">
              <a:lnSpc>
                <a:spcPct val="100000"/>
              </a:lnSpc>
            </a:pPr>
            <a:fld id="{D6004491-BB65-47E9-B882-B81D00C6360F}" type="slidenum">
              <a:rPr b="0" lang="fr-FR" sz="1400" spc="-1" strike="noStrike">
                <a:solidFill>
                  <a:srgbClr val="000000"/>
                </a:solidFill>
                <a:latin typeface="Times New Roman"/>
                <a:ea typeface="DejaVu Sans"/>
              </a:rPr>
              <a:t>&lt;numéro&gt;</a:t>
            </a:fld>
            <a:endParaRPr b="0" lang="fr-FR" sz="1400" spc="-1" strike="noStrike">
              <a:latin typeface="Arial"/>
            </a:endParaRPr>
          </a:p>
        </p:txBody>
      </p:sp>
      <p:sp>
        <p:nvSpPr>
          <p:cNvPr id="595" name="PlaceHolder 1"/>
          <p:cNvSpPr>
            <a:spLocks noGrp="1"/>
          </p:cNvSpPr>
          <p:nvPr>
            <p:ph type="sldImg"/>
          </p:nvPr>
        </p:nvSpPr>
        <p:spPr>
          <a:xfrm>
            <a:off x="217440" y="812880"/>
            <a:ext cx="7124760" cy="4008600"/>
          </a:xfrm>
          <a:prstGeom prst="rect">
            <a:avLst/>
          </a:prstGeom>
        </p:spPr>
      </p:sp>
      <p:sp>
        <p:nvSpPr>
          <p:cNvPr id="596" name="PlaceHolder 2"/>
          <p:cNvSpPr>
            <a:spLocks noGrp="1"/>
          </p:cNvSpPr>
          <p:nvPr>
            <p:ph type="body"/>
          </p:nvPr>
        </p:nvSpPr>
        <p:spPr>
          <a:xfrm>
            <a:off x="756000" y="5078520"/>
            <a:ext cx="6047640" cy="4811040"/>
          </a:xfrm>
          <a:prstGeom prst="rect">
            <a:avLst/>
          </a:prstGeom>
        </p:spPr>
        <p:txBody>
          <a:bodyPr lIns="0" rIns="0" tIns="0" bIns="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7"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41"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342"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46"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47"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348"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50"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351"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52"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54"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55"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56"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58"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359"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61"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62"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63"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364"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66"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367"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368"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369"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370"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371"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0"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1"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2"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33"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79"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81"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83"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384"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6"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88"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89"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390"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92"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393"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94"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96"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97"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98"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00"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401"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03"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404"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405"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406"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5"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36"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37"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38"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39"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40"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08"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409"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410"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411"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412"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413"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20"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22"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24"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425"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7"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29"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430"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431"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33"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434"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435"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37"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438"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439"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41"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442"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44"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445"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446"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447"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49"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450"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451"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452"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453"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454"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6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63"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65"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466"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70"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471"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472"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6"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74"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475"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476"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78"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479"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480"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82"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483"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85"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486"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487"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488"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90"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491"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492"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493"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494"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495"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48"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50"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55"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56"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57"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6"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59"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60"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61"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63"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64"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65"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67"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68"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70"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71"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72"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73"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75"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76"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77"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78"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79"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80"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87"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89"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91"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92"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8"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97"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98"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00"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101"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02"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04"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05"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06"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08"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11"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12"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13"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114"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16"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117"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118"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119"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120"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121"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28"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30"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0"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11"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32"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133"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37"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38"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139"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41"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43"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45"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46"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47"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49"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150"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52"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53"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54"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155"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57"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158"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159"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160"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161"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162"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70"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72"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74"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175"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79"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80"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181"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83"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184"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85"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87"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88"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89"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91"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192"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94"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95"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196"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197"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99"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200"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201"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202"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203"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204"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14"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16"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18"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219"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23"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224"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225"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27"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228"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29"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31"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232"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33"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5"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16"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17"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35"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236"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38"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239"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40"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241"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43"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244"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245"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246"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247"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248"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54"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56"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58"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259"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63"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264"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265"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19"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20"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1"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67"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268"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69"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71"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272"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73"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75"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276"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78"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279"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80"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281"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83"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284"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285"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286"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287"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288"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95"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97"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99"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300"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23"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24"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25"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04"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05" name="PlaceHolder 3"/>
          <p:cNvSpPr>
            <a:spLocks noGrp="1"/>
          </p:cNvSpPr>
          <p:nvPr>
            <p:ph type="body"/>
          </p:nvPr>
        </p:nvSpPr>
        <p:spPr>
          <a:xfrm>
            <a:off x="5152680" y="1326600"/>
            <a:ext cx="4426920" cy="3288600"/>
          </a:xfrm>
          <a:prstGeom prst="rect">
            <a:avLst/>
          </a:prstGeom>
        </p:spPr>
        <p:txBody>
          <a:bodyPr lIns="0" rIns="0" tIns="0" bIns="0">
            <a:normAutofit/>
          </a:bodyPr>
          <a:p>
            <a:endParaRPr b="0" lang="fr-FR" sz="3200" spc="-1" strike="noStrike">
              <a:latin typeface="Arial"/>
            </a:endParaRPr>
          </a:p>
        </p:txBody>
      </p:sp>
      <p:sp>
        <p:nvSpPr>
          <p:cNvPr id="306"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08" name="PlaceHolder 2"/>
          <p:cNvSpPr>
            <a:spLocks noGrp="1"/>
          </p:cNvSpPr>
          <p:nvPr>
            <p:ph type="body"/>
          </p:nvPr>
        </p:nvSpPr>
        <p:spPr>
          <a:xfrm>
            <a:off x="504000" y="1326600"/>
            <a:ext cx="4426920" cy="3288600"/>
          </a:xfrm>
          <a:prstGeom prst="rect">
            <a:avLst/>
          </a:prstGeom>
        </p:spPr>
        <p:txBody>
          <a:bodyPr lIns="0" rIns="0" tIns="0" bIns="0">
            <a:normAutofit/>
          </a:bodyPr>
          <a:p>
            <a:endParaRPr b="0" lang="fr-FR" sz="3200" spc="-1" strike="noStrike">
              <a:latin typeface="Arial"/>
            </a:endParaRPr>
          </a:p>
        </p:txBody>
      </p:sp>
      <p:sp>
        <p:nvSpPr>
          <p:cNvPr id="309"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10" name="PlaceHolder 4"/>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12"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13"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14" name="PlaceHolder 4"/>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16" name="PlaceHolder 2"/>
          <p:cNvSpPr>
            <a:spLocks noGrp="1"/>
          </p:cNvSpPr>
          <p:nvPr>
            <p:ph type="body"/>
          </p:nvPr>
        </p:nvSpPr>
        <p:spPr>
          <a:xfrm>
            <a:off x="504000" y="1326600"/>
            <a:ext cx="9072000" cy="1568520"/>
          </a:xfrm>
          <a:prstGeom prst="rect">
            <a:avLst/>
          </a:prstGeom>
        </p:spPr>
        <p:txBody>
          <a:bodyPr lIns="0" rIns="0" tIns="0" bIns="0">
            <a:normAutofit/>
          </a:bodyPr>
          <a:p>
            <a:endParaRPr b="0" lang="fr-FR" sz="3200" spc="-1" strike="noStrike">
              <a:latin typeface="Arial"/>
            </a:endParaRPr>
          </a:p>
        </p:txBody>
      </p:sp>
      <p:sp>
        <p:nvSpPr>
          <p:cNvPr id="317" name="PlaceHolder 3"/>
          <p:cNvSpPr>
            <a:spLocks noGrp="1"/>
          </p:cNvSpPr>
          <p:nvPr>
            <p:ph type="body"/>
          </p:nvPr>
        </p:nvSpPr>
        <p:spPr>
          <a:xfrm>
            <a:off x="504000" y="3044520"/>
            <a:ext cx="907200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19" name="PlaceHolder 2"/>
          <p:cNvSpPr>
            <a:spLocks noGrp="1"/>
          </p:cNvSpPr>
          <p:nvPr>
            <p:ph type="body"/>
          </p:nvPr>
        </p:nvSpPr>
        <p:spPr>
          <a:xfrm>
            <a:off x="504000" y="1326600"/>
            <a:ext cx="4426920" cy="1568520"/>
          </a:xfrm>
          <a:prstGeom prst="rect">
            <a:avLst/>
          </a:prstGeom>
        </p:spPr>
        <p:txBody>
          <a:bodyPr lIns="0" rIns="0" tIns="0" bIns="0">
            <a:normAutofit/>
          </a:bodyPr>
          <a:p>
            <a:endParaRPr b="0" lang="fr-FR" sz="3200" spc="-1" strike="noStrike">
              <a:latin typeface="Arial"/>
            </a:endParaRPr>
          </a:p>
        </p:txBody>
      </p:sp>
      <p:sp>
        <p:nvSpPr>
          <p:cNvPr id="320" name="PlaceHolder 3"/>
          <p:cNvSpPr>
            <a:spLocks noGrp="1"/>
          </p:cNvSpPr>
          <p:nvPr>
            <p:ph type="body"/>
          </p:nvPr>
        </p:nvSpPr>
        <p:spPr>
          <a:xfrm>
            <a:off x="5152680" y="1326600"/>
            <a:ext cx="4426920" cy="1568520"/>
          </a:xfrm>
          <a:prstGeom prst="rect">
            <a:avLst/>
          </a:prstGeom>
        </p:spPr>
        <p:txBody>
          <a:bodyPr lIns="0" rIns="0" tIns="0" bIns="0">
            <a:normAutofit/>
          </a:bodyPr>
          <a:p>
            <a:endParaRPr b="0" lang="fr-FR" sz="3200" spc="-1" strike="noStrike">
              <a:latin typeface="Arial"/>
            </a:endParaRPr>
          </a:p>
        </p:txBody>
      </p:sp>
      <p:sp>
        <p:nvSpPr>
          <p:cNvPr id="321" name="PlaceHolder 4"/>
          <p:cNvSpPr>
            <a:spLocks noGrp="1"/>
          </p:cNvSpPr>
          <p:nvPr>
            <p:ph type="body"/>
          </p:nvPr>
        </p:nvSpPr>
        <p:spPr>
          <a:xfrm>
            <a:off x="504000" y="3044520"/>
            <a:ext cx="4426920" cy="1568520"/>
          </a:xfrm>
          <a:prstGeom prst="rect">
            <a:avLst/>
          </a:prstGeom>
        </p:spPr>
        <p:txBody>
          <a:bodyPr lIns="0" rIns="0" tIns="0" bIns="0">
            <a:normAutofit/>
          </a:bodyPr>
          <a:p>
            <a:endParaRPr b="0" lang="fr-FR" sz="3200" spc="-1" strike="noStrike">
              <a:latin typeface="Arial"/>
            </a:endParaRPr>
          </a:p>
        </p:txBody>
      </p:sp>
      <p:sp>
        <p:nvSpPr>
          <p:cNvPr id="322" name="PlaceHolder 5"/>
          <p:cNvSpPr>
            <a:spLocks noGrp="1"/>
          </p:cNvSpPr>
          <p:nvPr>
            <p:ph type="body"/>
          </p:nvPr>
        </p:nvSpPr>
        <p:spPr>
          <a:xfrm>
            <a:off x="5152680" y="3044520"/>
            <a:ext cx="442692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24" name="PlaceHolder 2"/>
          <p:cNvSpPr>
            <a:spLocks noGrp="1"/>
          </p:cNvSpPr>
          <p:nvPr>
            <p:ph type="body"/>
          </p:nvPr>
        </p:nvSpPr>
        <p:spPr>
          <a:xfrm>
            <a:off x="504000" y="1326600"/>
            <a:ext cx="2921040" cy="1568520"/>
          </a:xfrm>
          <a:prstGeom prst="rect">
            <a:avLst/>
          </a:prstGeom>
        </p:spPr>
        <p:txBody>
          <a:bodyPr lIns="0" rIns="0" tIns="0" bIns="0">
            <a:normAutofit/>
          </a:bodyPr>
          <a:p>
            <a:endParaRPr b="0" lang="fr-FR" sz="3200" spc="-1" strike="noStrike">
              <a:latin typeface="Arial"/>
            </a:endParaRPr>
          </a:p>
        </p:txBody>
      </p:sp>
      <p:sp>
        <p:nvSpPr>
          <p:cNvPr id="325" name="PlaceHolder 3"/>
          <p:cNvSpPr>
            <a:spLocks noGrp="1"/>
          </p:cNvSpPr>
          <p:nvPr>
            <p:ph type="body"/>
          </p:nvPr>
        </p:nvSpPr>
        <p:spPr>
          <a:xfrm>
            <a:off x="3571560" y="1326600"/>
            <a:ext cx="2921040" cy="1568520"/>
          </a:xfrm>
          <a:prstGeom prst="rect">
            <a:avLst/>
          </a:prstGeom>
        </p:spPr>
        <p:txBody>
          <a:bodyPr lIns="0" rIns="0" tIns="0" bIns="0">
            <a:normAutofit/>
          </a:bodyPr>
          <a:p>
            <a:endParaRPr b="0" lang="fr-FR" sz="3200" spc="-1" strike="noStrike">
              <a:latin typeface="Arial"/>
            </a:endParaRPr>
          </a:p>
        </p:txBody>
      </p:sp>
      <p:sp>
        <p:nvSpPr>
          <p:cNvPr id="326" name="PlaceHolder 4"/>
          <p:cNvSpPr>
            <a:spLocks noGrp="1"/>
          </p:cNvSpPr>
          <p:nvPr>
            <p:ph type="body"/>
          </p:nvPr>
        </p:nvSpPr>
        <p:spPr>
          <a:xfrm>
            <a:off x="6639120" y="1326600"/>
            <a:ext cx="2921040" cy="1568520"/>
          </a:xfrm>
          <a:prstGeom prst="rect">
            <a:avLst/>
          </a:prstGeom>
        </p:spPr>
        <p:txBody>
          <a:bodyPr lIns="0" rIns="0" tIns="0" bIns="0">
            <a:normAutofit/>
          </a:bodyPr>
          <a:p>
            <a:endParaRPr b="0" lang="fr-FR" sz="3200" spc="-1" strike="noStrike">
              <a:latin typeface="Arial"/>
            </a:endParaRPr>
          </a:p>
        </p:txBody>
      </p:sp>
      <p:sp>
        <p:nvSpPr>
          <p:cNvPr id="327" name="PlaceHolder 5"/>
          <p:cNvSpPr>
            <a:spLocks noGrp="1"/>
          </p:cNvSpPr>
          <p:nvPr>
            <p:ph type="body"/>
          </p:nvPr>
        </p:nvSpPr>
        <p:spPr>
          <a:xfrm>
            <a:off x="504000" y="3044520"/>
            <a:ext cx="2921040" cy="1568520"/>
          </a:xfrm>
          <a:prstGeom prst="rect">
            <a:avLst/>
          </a:prstGeom>
        </p:spPr>
        <p:txBody>
          <a:bodyPr lIns="0" rIns="0" tIns="0" bIns="0">
            <a:normAutofit/>
          </a:bodyPr>
          <a:p>
            <a:endParaRPr b="0" lang="fr-FR" sz="3200" spc="-1" strike="noStrike">
              <a:latin typeface="Arial"/>
            </a:endParaRPr>
          </a:p>
        </p:txBody>
      </p:sp>
      <p:sp>
        <p:nvSpPr>
          <p:cNvPr id="328" name="PlaceHolder 6"/>
          <p:cNvSpPr>
            <a:spLocks noGrp="1"/>
          </p:cNvSpPr>
          <p:nvPr>
            <p:ph type="body"/>
          </p:nvPr>
        </p:nvSpPr>
        <p:spPr>
          <a:xfrm>
            <a:off x="3571560" y="3044520"/>
            <a:ext cx="2921040" cy="1568520"/>
          </a:xfrm>
          <a:prstGeom prst="rect">
            <a:avLst/>
          </a:prstGeom>
        </p:spPr>
        <p:txBody>
          <a:bodyPr lIns="0" rIns="0" tIns="0" bIns="0">
            <a:normAutofit/>
          </a:bodyPr>
          <a:p>
            <a:endParaRPr b="0" lang="fr-FR" sz="3200" spc="-1" strike="noStrike">
              <a:latin typeface="Arial"/>
            </a:endParaRPr>
          </a:p>
        </p:txBody>
      </p:sp>
      <p:sp>
        <p:nvSpPr>
          <p:cNvPr id="329" name="PlaceHolder 7"/>
          <p:cNvSpPr>
            <a:spLocks noGrp="1"/>
          </p:cNvSpPr>
          <p:nvPr>
            <p:ph type="body"/>
          </p:nvPr>
        </p:nvSpPr>
        <p:spPr>
          <a:xfrm>
            <a:off x="6639120" y="3044520"/>
            <a:ext cx="2921040" cy="15685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37"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fr-FR" sz="4400" spc="-1" strike="noStrike">
              <a:latin typeface="Arial"/>
            </a:endParaRPr>
          </a:p>
        </p:txBody>
      </p:sp>
      <p:sp>
        <p:nvSpPr>
          <p:cNvPr id="339" name="PlaceHolder 2"/>
          <p:cNvSpPr>
            <a:spLocks noGrp="1"/>
          </p:cNvSpPr>
          <p:nvPr>
            <p:ph type="body"/>
          </p:nvPr>
        </p:nvSpPr>
        <p:spPr>
          <a:xfrm>
            <a:off x="504000" y="1326600"/>
            <a:ext cx="9072000" cy="328860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p:spPr>
        <p:txBody>
          <a:bodyPr lIns="0" rIns="0" tIns="0" bIns="0" anchor="ctr" anchorCtr="1">
            <a:noAutofit/>
          </a:bodyPr>
          <a:p>
            <a:pPr algn="ctr"/>
            <a:endParaRPr b="0" lang="fr-FR"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SzPct val="75000"/>
              <a:buFont typeface="Symbol" charset="2"/>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2" name="PlaceHolder 3"/>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B70C7F5C-4445-4AE6-A75E-742700988E35}"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PlaceHolder 1"/>
          <p:cNvSpPr>
            <a:spLocks noGrp="1"/>
          </p:cNvSpPr>
          <p:nvPr>
            <p:ph type="title"/>
          </p:nvPr>
        </p:nvSpPr>
        <p:spPr>
          <a:xfrm>
            <a:off x="693720" y="378000"/>
            <a:ext cx="3251160" cy="1324080"/>
          </a:xfrm>
          <a:prstGeom prst="rect">
            <a:avLst/>
          </a:prstGeom>
        </p:spPr>
        <p:txBody>
          <a:bodyPr lIns="0" rIns="0" tIns="0" bIns="0" anchor="b" anchorCtr="1">
            <a:noAutofit/>
          </a:bodyPr>
          <a:p>
            <a:pPr algn="ctr">
              <a:lnSpc>
                <a:spcPct val="100000"/>
              </a:lnSpc>
            </a:pPr>
            <a:r>
              <a:rPr b="0" lang="fr-FR" sz="3200" spc="-1" strike="noStrike">
                <a:solidFill>
                  <a:srgbClr val="000000"/>
                </a:solidFill>
                <a:latin typeface="Arial"/>
                <a:ea typeface="DejaVu Sans"/>
              </a:rPr>
              <a:t>Modifiez le style du titre</a:t>
            </a:r>
            <a:endParaRPr b="0" lang="fr-FR" sz="3200" spc="-1" strike="noStrike">
              <a:latin typeface="Arial"/>
            </a:endParaRPr>
          </a:p>
        </p:txBody>
      </p:sp>
      <p:sp>
        <p:nvSpPr>
          <p:cNvPr id="373" name="PlaceHolder 2"/>
          <p:cNvSpPr>
            <a:spLocks noGrp="1"/>
          </p:cNvSpPr>
          <p:nvPr>
            <p:ph type="title"/>
          </p:nvPr>
        </p:nvSpPr>
        <p:spPr>
          <a:xfrm>
            <a:off x="4286160" y="816120"/>
            <a:ext cx="5102280" cy="4030560"/>
          </a:xfrm>
          <a:prstGeom prst="rect">
            <a:avLst/>
          </a:prstGeom>
        </p:spPr>
        <p:txBody>
          <a:bodyPr lIns="0" rIns="0" tIns="0" bIns="0">
            <a:normAutofit/>
          </a:bodyPr>
          <a:p>
            <a:pPr algn="ctr"/>
            <a:endParaRPr b="0" lang="fr-FR" sz="4400" spc="-1" strike="noStrike">
              <a:latin typeface="Arial"/>
            </a:endParaRPr>
          </a:p>
        </p:txBody>
      </p:sp>
      <p:sp>
        <p:nvSpPr>
          <p:cNvPr id="374" name="PlaceHolder 3"/>
          <p:cNvSpPr>
            <a:spLocks noGrp="1"/>
          </p:cNvSpPr>
          <p:nvPr>
            <p:ph type="body"/>
          </p:nvPr>
        </p:nvSpPr>
        <p:spPr>
          <a:xfrm>
            <a:off x="693720" y="1701720"/>
            <a:ext cx="3251160" cy="3151080"/>
          </a:xfrm>
          <a:prstGeom prst="rect">
            <a:avLst/>
          </a:prstGeom>
        </p:spPr>
        <p:txBody>
          <a:bodyPr lIns="0" rIns="0" tIns="0" bIns="0">
            <a:normAutofit/>
          </a:bodyPr>
          <a:p>
            <a:pPr marL="432000" indent="-324000">
              <a:lnSpc>
                <a:spcPct val="100000"/>
              </a:lnSpc>
              <a:spcBef>
                <a:spcPts val="1414"/>
              </a:spcBef>
              <a:buClr>
                <a:srgbClr val="000000"/>
              </a:buClr>
              <a:buSzPct val="45000"/>
              <a:buFont typeface="Wingdings" charset="2"/>
              <a:buChar char=""/>
            </a:pPr>
            <a:r>
              <a:rPr b="0" lang="fr-FR" sz="1600" spc="-1" strike="noStrike">
                <a:solidFill>
                  <a:srgbClr val="000000"/>
                </a:solidFill>
                <a:latin typeface="Arial"/>
                <a:ea typeface="DejaVu Sans"/>
              </a:rPr>
              <a:t>Cliquez pour modifier les styles du texte du masque</a:t>
            </a:r>
            <a:endParaRPr b="0" lang="fr-FR" sz="1600" spc="-1" strike="noStrike">
              <a:latin typeface="Arial"/>
            </a:endParaRPr>
          </a:p>
        </p:txBody>
      </p:sp>
      <p:sp>
        <p:nvSpPr>
          <p:cNvPr id="375" name="PlaceHolder 4"/>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376" name="PlaceHolder 5"/>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377" name="PlaceHolder 6"/>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EE1BF2EE-8B14-44FB-AD24-ED3C86433F6B}"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PlaceHolder 1"/>
          <p:cNvSpPr>
            <a:spLocks noGrp="1"/>
          </p:cNvSpPr>
          <p:nvPr>
            <p:ph type="title"/>
          </p:nvPr>
        </p:nvSpPr>
        <p:spPr>
          <a:xfrm>
            <a:off x="504000" y="226080"/>
            <a:ext cx="9071640" cy="946440"/>
          </a:xfrm>
          <a:prstGeom prst="rect">
            <a:avLst/>
          </a:prstGeom>
        </p:spPr>
        <p:txBody>
          <a:bodyPr lIns="0" rIns="0" tIns="0" bIns="0" anchor="ctr" anchorCtr="1">
            <a:noAutofit/>
          </a:bodyPr>
          <a:p>
            <a:pPr algn="ctr">
              <a:lnSpc>
                <a:spcPct val="100000"/>
              </a:lnSpc>
            </a:pPr>
            <a:r>
              <a:rPr b="0" lang="fr-FR" sz="4400" spc="-1" strike="noStrike">
                <a:solidFill>
                  <a:srgbClr val="000000"/>
                </a:solidFill>
                <a:latin typeface="Arial"/>
                <a:ea typeface="DejaVu Sans"/>
              </a:rPr>
              <a:t>Modifiez le style du titre</a:t>
            </a:r>
            <a:endParaRPr b="0" lang="fr-FR" sz="4400" spc="-1" strike="noStrike">
              <a:latin typeface="Arial"/>
            </a:endParaRPr>
          </a:p>
        </p:txBody>
      </p:sp>
      <p:sp>
        <p:nvSpPr>
          <p:cNvPr id="415" name="PlaceHolder 2"/>
          <p:cNvSpPr>
            <a:spLocks noGrp="1"/>
          </p:cNvSpPr>
          <p:nvPr>
            <p:ph type="body"/>
          </p:nvPr>
        </p:nvSpPr>
        <p:spPr>
          <a:xfrm>
            <a:off x="504000" y="1326600"/>
            <a:ext cx="9071640" cy="3288240"/>
          </a:xfrm>
          <a:prstGeom prst="rect">
            <a:avLst/>
          </a:prstGeom>
        </p:spPr>
        <p:txBody>
          <a:bodyPr lIns="0" rIns="0" tIns="0" bIns="0" vert="eaVert">
            <a:normAutofit fontScale="88000"/>
          </a:bodyPr>
          <a:p>
            <a:pPr marL="432000" indent="-324000">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SzPct val="75000"/>
              <a:buFont typeface="Symbol" charset="2"/>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416" name="PlaceHolder 3"/>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417" name="PlaceHolder 4"/>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418" name="PlaceHolder 5"/>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0AB720D8-D984-4393-9DC7-AC2DACE1806E}"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PlaceHolder 1"/>
          <p:cNvSpPr>
            <a:spLocks noGrp="1"/>
          </p:cNvSpPr>
          <p:nvPr>
            <p:ph type="title"/>
          </p:nvPr>
        </p:nvSpPr>
        <p:spPr>
          <a:xfrm>
            <a:off x="7308720" y="225360"/>
            <a:ext cx="2266920" cy="4389480"/>
          </a:xfrm>
          <a:prstGeom prst="rect">
            <a:avLst/>
          </a:prstGeom>
        </p:spPr>
        <p:txBody>
          <a:bodyPr lIns="0" rIns="0" tIns="0" bIns="0" anchor="ctr" anchorCtr="1" vert="eaVert">
            <a:noAutofit/>
          </a:bodyPr>
          <a:p>
            <a:pPr algn="ctr">
              <a:lnSpc>
                <a:spcPct val="100000"/>
              </a:lnSpc>
            </a:pPr>
            <a:r>
              <a:rPr b="0" lang="fr-FR" sz="4400" spc="-1" strike="noStrike">
                <a:solidFill>
                  <a:srgbClr val="000000"/>
                </a:solidFill>
                <a:latin typeface="Arial"/>
                <a:ea typeface="DejaVu Sans"/>
              </a:rPr>
              <a:t>Modifiez le style du titre</a:t>
            </a:r>
            <a:endParaRPr b="0" lang="fr-FR" sz="4400" spc="-1" strike="noStrike">
              <a:latin typeface="Arial"/>
            </a:endParaRPr>
          </a:p>
        </p:txBody>
      </p:sp>
      <p:sp>
        <p:nvSpPr>
          <p:cNvPr id="456" name="PlaceHolder 2"/>
          <p:cNvSpPr>
            <a:spLocks noGrp="1"/>
          </p:cNvSpPr>
          <p:nvPr>
            <p:ph type="body"/>
          </p:nvPr>
        </p:nvSpPr>
        <p:spPr>
          <a:xfrm>
            <a:off x="503280" y="225360"/>
            <a:ext cx="6653160" cy="4389480"/>
          </a:xfrm>
          <a:prstGeom prst="rect">
            <a:avLst/>
          </a:prstGeom>
        </p:spPr>
        <p:txBody>
          <a:bodyPr lIns="0" rIns="0" tIns="0" bIns="0" vert="eaVert">
            <a:normAutofit/>
          </a:bodyPr>
          <a:p>
            <a:pPr marL="432000" indent="-324000">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SzPct val="75000"/>
              <a:buFont typeface="Symbol" charset="2"/>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457" name="PlaceHolder 3"/>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458" name="PlaceHolder 4"/>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459" name="PlaceHolder 5"/>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E17DEF60-BB71-497E-8D6A-604A5627AF22}"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260360" y="928800"/>
            <a:ext cx="7559640" cy="1973160"/>
          </a:xfrm>
          <a:prstGeom prst="rect">
            <a:avLst/>
          </a:prstGeom>
        </p:spPr>
        <p:txBody>
          <a:bodyPr lIns="0" rIns="0" tIns="0" bIns="0" anchor="b" anchorCtr="1">
            <a:noAutofit/>
          </a:bodyPr>
          <a:p>
            <a:pPr algn="ctr">
              <a:lnSpc>
                <a:spcPct val="100000"/>
              </a:lnSpc>
            </a:pPr>
            <a:r>
              <a:rPr b="0" lang="fr-FR" sz="6000" spc="-1" strike="noStrike">
                <a:solidFill>
                  <a:srgbClr val="000000"/>
                </a:solidFill>
                <a:latin typeface="Arial"/>
                <a:ea typeface="DejaVu Sans"/>
              </a:rPr>
              <a:t>Modifiez le style du titre</a:t>
            </a:r>
            <a:endParaRPr b="0" lang="fr-FR" sz="6000" spc="-1" strike="noStrike">
              <a:latin typeface="Arial"/>
            </a:endParaRPr>
          </a:p>
        </p:txBody>
      </p:sp>
      <p:sp>
        <p:nvSpPr>
          <p:cNvPr id="42" name="PlaceHolder 2"/>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43" name="PlaceHolder 3"/>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44" name="PlaceHolder 4"/>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355D9194-B709-4A18-A43B-3215C5FCFC39}"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226080"/>
            <a:ext cx="9071640" cy="946440"/>
          </a:xfrm>
          <a:prstGeom prst="rect">
            <a:avLst/>
          </a:prstGeom>
        </p:spPr>
        <p:txBody>
          <a:bodyPr lIns="0" rIns="0" tIns="0" bIns="0" anchor="ctr" anchorCtr="1">
            <a:noAutofit/>
          </a:bodyPr>
          <a:p>
            <a:pPr algn="ctr">
              <a:lnSpc>
                <a:spcPct val="100000"/>
              </a:lnSpc>
            </a:pPr>
            <a:r>
              <a:rPr b="0" lang="fr-FR" sz="4400" spc="-1" strike="noStrike">
                <a:solidFill>
                  <a:srgbClr val="000000"/>
                </a:solidFill>
                <a:latin typeface="Arial"/>
                <a:ea typeface="DejaVu Sans"/>
              </a:rPr>
              <a:t>Modifiez le style du titre</a:t>
            </a:r>
            <a:endParaRPr b="0" lang="fr-FR" sz="4400" spc="-1" strike="noStrike">
              <a:latin typeface="Arial"/>
            </a:endParaRPr>
          </a:p>
        </p:txBody>
      </p:sp>
      <p:sp>
        <p:nvSpPr>
          <p:cNvPr id="82" name="PlaceHolder 2"/>
          <p:cNvSpPr>
            <a:spLocks noGrp="1"/>
          </p:cNvSpPr>
          <p:nvPr>
            <p:ph type="title"/>
          </p:nvPr>
        </p:nvSpPr>
        <p:spPr>
          <a:xfrm>
            <a:off x="504000" y="1326600"/>
            <a:ext cx="9071640" cy="3288240"/>
          </a:xfrm>
          <a:prstGeom prst="rect">
            <a:avLst/>
          </a:prstGeom>
        </p:spPr>
        <p:txBody>
          <a:bodyPr lIns="0" rIns="0" tIns="0" bIns="0">
            <a:normAutofit/>
          </a:bodyPr>
          <a:p>
            <a:pPr algn="ctr">
              <a:lnSpc>
                <a:spcPct val="100000"/>
              </a:lnSpc>
              <a:spcBef>
                <a:spcPts val="1414"/>
              </a:spcBef>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83" name="PlaceHolder 3"/>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84" name="PlaceHolder 4"/>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85" name="PlaceHolder 5"/>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F9DF32FA-353E-4548-8600-BEF6A418B372}"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687240" y="1414440"/>
            <a:ext cx="8694720" cy="2357280"/>
          </a:xfrm>
          <a:prstGeom prst="rect">
            <a:avLst/>
          </a:prstGeom>
        </p:spPr>
        <p:txBody>
          <a:bodyPr lIns="0" rIns="0" tIns="0" bIns="0" anchor="b" anchorCtr="1">
            <a:noAutofit/>
          </a:bodyPr>
          <a:p>
            <a:pPr algn="ctr">
              <a:lnSpc>
                <a:spcPct val="100000"/>
              </a:lnSpc>
            </a:pPr>
            <a:r>
              <a:rPr b="0" lang="fr-FR" sz="6000" spc="-1" strike="noStrike">
                <a:solidFill>
                  <a:srgbClr val="000000"/>
                </a:solidFill>
                <a:latin typeface="Arial"/>
                <a:ea typeface="DejaVu Sans"/>
              </a:rPr>
              <a:t>Modifiez le style du titre</a:t>
            </a:r>
            <a:endParaRPr b="0" lang="fr-FR" sz="6000" spc="-1" strike="noStrike">
              <a:latin typeface="Arial"/>
            </a:endParaRPr>
          </a:p>
        </p:txBody>
      </p:sp>
      <p:sp>
        <p:nvSpPr>
          <p:cNvPr id="123" name="PlaceHolder 2"/>
          <p:cNvSpPr>
            <a:spLocks noGrp="1"/>
          </p:cNvSpPr>
          <p:nvPr>
            <p:ph type="body"/>
          </p:nvPr>
        </p:nvSpPr>
        <p:spPr>
          <a:xfrm>
            <a:off x="687240" y="3794040"/>
            <a:ext cx="8694720" cy="1241280"/>
          </a:xfrm>
          <a:prstGeom prst="rect">
            <a:avLst/>
          </a:prstGeom>
        </p:spPr>
        <p:txBody>
          <a:bodyPr lIns="0" rIns="0" tIns="0" bIns="0">
            <a:normAutofit/>
          </a:bodyPr>
          <a:p>
            <a:pPr marL="432000" indent="-324000">
              <a:lnSpc>
                <a:spcPct val="100000"/>
              </a:lnSpc>
              <a:spcBef>
                <a:spcPts val="1414"/>
              </a:spcBef>
              <a:buClr>
                <a:srgbClr val="000000"/>
              </a:buClr>
              <a:buSzPct val="45000"/>
              <a:buFont typeface="Wingdings" charset="2"/>
              <a:buChar char=""/>
            </a:pPr>
            <a:r>
              <a:rPr b="0" lang="fr-FR" sz="2400" spc="-1" strike="noStrike">
                <a:solidFill>
                  <a:srgbClr val="898989"/>
                </a:solidFill>
                <a:latin typeface="Arial"/>
                <a:ea typeface="DejaVu Sans"/>
              </a:rPr>
              <a:t>Cliquez pour modifier les styles du texte du masque</a:t>
            </a:r>
            <a:endParaRPr b="0" lang="fr-FR" sz="2400" spc="-1" strike="noStrike">
              <a:latin typeface="Arial"/>
            </a:endParaRPr>
          </a:p>
        </p:txBody>
      </p:sp>
      <p:sp>
        <p:nvSpPr>
          <p:cNvPr id="124" name="PlaceHolder 3"/>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125" name="PlaceHolder 4"/>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126" name="PlaceHolder 5"/>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B5716827-52A2-4CB0-88C1-98A414A07FAB}"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226080"/>
            <a:ext cx="9071640" cy="946440"/>
          </a:xfrm>
          <a:prstGeom prst="rect">
            <a:avLst/>
          </a:prstGeom>
        </p:spPr>
        <p:txBody>
          <a:bodyPr lIns="0" rIns="0" tIns="0" bIns="0" anchor="ctr" anchorCtr="1">
            <a:noAutofit/>
          </a:bodyPr>
          <a:p>
            <a:pPr algn="ctr">
              <a:lnSpc>
                <a:spcPct val="100000"/>
              </a:lnSpc>
            </a:pPr>
            <a:r>
              <a:rPr b="0" lang="fr-FR" sz="4400" spc="-1" strike="noStrike">
                <a:solidFill>
                  <a:srgbClr val="000000"/>
                </a:solidFill>
                <a:latin typeface="Arial"/>
                <a:ea typeface="DejaVu Sans"/>
              </a:rPr>
              <a:t>Modifiez le style du titre</a:t>
            </a:r>
            <a:endParaRPr b="0" lang="fr-FR" sz="4400" spc="-1" strike="noStrike">
              <a:latin typeface="Arial"/>
            </a:endParaRPr>
          </a:p>
        </p:txBody>
      </p:sp>
      <p:sp>
        <p:nvSpPr>
          <p:cNvPr id="164" name="PlaceHolder 2"/>
          <p:cNvSpPr>
            <a:spLocks noGrp="1"/>
          </p:cNvSpPr>
          <p:nvPr>
            <p:ph type="title"/>
          </p:nvPr>
        </p:nvSpPr>
        <p:spPr>
          <a:xfrm>
            <a:off x="503280" y="1327320"/>
            <a:ext cx="4459320" cy="3287880"/>
          </a:xfrm>
          <a:prstGeom prst="rect">
            <a:avLst/>
          </a:prstGeom>
        </p:spPr>
        <p:txBody>
          <a:bodyPr lIns="0" rIns="0" tIns="0" bIns="0">
            <a:normAutofit fontScale="87000"/>
          </a:bodyPr>
          <a:p>
            <a:pPr algn="ctr">
              <a:lnSpc>
                <a:spcPct val="100000"/>
              </a:lnSpc>
              <a:spcBef>
                <a:spcPts val="1414"/>
              </a:spcBef>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165" name="PlaceHolder 3"/>
          <p:cNvSpPr>
            <a:spLocks noGrp="1"/>
          </p:cNvSpPr>
          <p:nvPr>
            <p:ph type="title"/>
          </p:nvPr>
        </p:nvSpPr>
        <p:spPr>
          <a:xfrm>
            <a:off x="5114880" y="1327320"/>
            <a:ext cx="4460760" cy="3287880"/>
          </a:xfrm>
          <a:prstGeom prst="rect">
            <a:avLst/>
          </a:prstGeom>
        </p:spPr>
        <p:txBody>
          <a:bodyPr lIns="0" rIns="0" tIns="0" bIns="0">
            <a:normAutofit fontScale="87000"/>
          </a:bodyPr>
          <a:p>
            <a:pPr algn="ctr">
              <a:lnSpc>
                <a:spcPct val="100000"/>
              </a:lnSpc>
              <a:spcBef>
                <a:spcPts val="1414"/>
              </a:spcBef>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166" name="PlaceHolder 4"/>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167" name="PlaceHolder 5"/>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168" name="PlaceHolder 6"/>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A740DB31-1140-4461-B547-9BBCECA3AD2B}"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693720" y="301680"/>
            <a:ext cx="8694720" cy="1096920"/>
          </a:xfrm>
          <a:prstGeom prst="rect">
            <a:avLst/>
          </a:prstGeom>
        </p:spPr>
        <p:txBody>
          <a:bodyPr lIns="0" rIns="0" tIns="0" bIns="0" anchor="ctr" anchorCtr="1">
            <a:noAutofit/>
          </a:bodyPr>
          <a:p>
            <a:pPr algn="ctr">
              <a:lnSpc>
                <a:spcPct val="100000"/>
              </a:lnSpc>
            </a:pPr>
            <a:r>
              <a:rPr b="0" lang="fr-FR" sz="4400" spc="-1" strike="noStrike">
                <a:solidFill>
                  <a:srgbClr val="000000"/>
                </a:solidFill>
                <a:latin typeface="Arial"/>
                <a:ea typeface="DejaVu Sans"/>
              </a:rPr>
              <a:t>Modifiez le style du titre</a:t>
            </a:r>
            <a:endParaRPr b="0" lang="fr-FR" sz="4400" spc="-1" strike="noStrike">
              <a:latin typeface="Arial"/>
            </a:endParaRPr>
          </a:p>
        </p:txBody>
      </p:sp>
      <p:sp>
        <p:nvSpPr>
          <p:cNvPr id="206" name="PlaceHolder 2"/>
          <p:cNvSpPr>
            <a:spLocks noGrp="1"/>
          </p:cNvSpPr>
          <p:nvPr>
            <p:ph type="body"/>
          </p:nvPr>
        </p:nvSpPr>
        <p:spPr>
          <a:xfrm>
            <a:off x="693720" y="1390680"/>
            <a:ext cx="4265640" cy="681120"/>
          </a:xfrm>
          <a:prstGeom prst="rect">
            <a:avLst/>
          </a:prstGeom>
        </p:spPr>
        <p:txBody>
          <a:bodyPr lIns="0" rIns="0" tIns="0" bIns="0" anchor="b">
            <a:normAutofit/>
          </a:bodyPr>
          <a:p>
            <a:pPr marL="432000" indent="-324000">
              <a:lnSpc>
                <a:spcPct val="100000"/>
              </a:lnSpc>
              <a:spcBef>
                <a:spcPts val="1414"/>
              </a:spcBef>
              <a:buClr>
                <a:srgbClr val="000000"/>
              </a:buClr>
              <a:buSzPct val="45000"/>
              <a:buFont typeface="Wingdings" charset="2"/>
              <a:buChar char=""/>
            </a:pPr>
            <a:r>
              <a:rPr b="1" lang="fr-FR" sz="2400" spc="-1" strike="noStrike">
                <a:solidFill>
                  <a:srgbClr val="000000"/>
                </a:solidFill>
                <a:latin typeface="Arial"/>
                <a:ea typeface="DejaVu Sans"/>
              </a:rPr>
              <a:t>Cliquez pour modifier les styles du texte du masque</a:t>
            </a:r>
            <a:endParaRPr b="0" lang="fr-FR" sz="2400" spc="-1" strike="noStrike">
              <a:latin typeface="Arial"/>
            </a:endParaRPr>
          </a:p>
        </p:txBody>
      </p:sp>
      <p:sp>
        <p:nvSpPr>
          <p:cNvPr id="207" name="PlaceHolder 3"/>
          <p:cNvSpPr>
            <a:spLocks noGrp="1"/>
          </p:cNvSpPr>
          <p:nvPr>
            <p:ph type="title"/>
          </p:nvPr>
        </p:nvSpPr>
        <p:spPr>
          <a:xfrm>
            <a:off x="693720" y="2071800"/>
            <a:ext cx="4265640" cy="3046320"/>
          </a:xfrm>
          <a:prstGeom prst="rect">
            <a:avLst/>
          </a:prstGeom>
        </p:spPr>
        <p:txBody>
          <a:bodyPr lIns="0" rIns="0" tIns="0" bIns="0">
            <a:normAutofit fontScale="44000"/>
          </a:bodyPr>
          <a:p>
            <a:pPr algn="ctr">
              <a:lnSpc>
                <a:spcPct val="100000"/>
              </a:lnSpc>
              <a:spcBef>
                <a:spcPts val="1414"/>
              </a:spcBef>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208" name="PlaceHolder 4"/>
          <p:cNvSpPr>
            <a:spLocks noGrp="1"/>
          </p:cNvSpPr>
          <p:nvPr>
            <p:ph type="body"/>
          </p:nvPr>
        </p:nvSpPr>
        <p:spPr>
          <a:xfrm>
            <a:off x="5103720" y="1390680"/>
            <a:ext cx="4284720" cy="681120"/>
          </a:xfrm>
          <a:prstGeom prst="rect">
            <a:avLst/>
          </a:prstGeom>
        </p:spPr>
        <p:txBody>
          <a:bodyPr lIns="0" rIns="0" tIns="0" bIns="0" anchor="b">
            <a:normAutofit/>
          </a:bodyPr>
          <a:p>
            <a:pPr>
              <a:lnSpc>
                <a:spcPct val="100000"/>
              </a:lnSpc>
              <a:spcBef>
                <a:spcPts val="1414"/>
              </a:spcBef>
            </a:pPr>
            <a:r>
              <a:rPr b="1" lang="fr-FR" sz="2400" spc="-1" strike="noStrike">
                <a:solidFill>
                  <a:srgbClr val="000000"/>
                </a:solidFill>
                <a:latin typeface="Arial"/>
                <a:ea typeface="DejaVu Sans"/>
              </a:rPr>
              <a:t>Cliquez pour modifier les styles du texte du masque</a:t>
            </a:r>
            <a:endParaRPr b="0" lang="fr-FR" sz="2400" spc="-1" strike="noStrike">
              <a:latin typeface="Arial"/>
            </a:endParaRPr>
          </a:p>
        </p:txBody>
      </p:sp>
      <p:sp>
        <p:nvSpPr>
          <p:cNvPr id="209" name="PlaceHolder 5"/>
          <p:cNvSpPr>
            <a:spLocks noGrp="1"/>
          </p:cNvSpPr>
          <p:nvPr>
            <p:ph type="title"/>
          </p:nvPr>
        </p:nvSpPr>
        <p:spPr>
          <a:xfrm>
            <a:off x="5103720" y="2071800"/>
            <a:ext cx="4284720" cy="3046320"/>
          </a:xfrm>
          <a:prstGeom prst="rect">
            <a:avLst/>
          </a:prstGeom>
        </p:spPr>
        <p:txBody>
          <a:bodyPr lIns="0" rIns="0" tIns="0" bIns="0">
            <a:normAutofit fontScale="49000"/>
          </a:bodyPr>
          <a:p>
            <a:pPr algn="ctr">
              <a:lnSpc>
                <a:spcPct val="100000"/>
              </a:lnSpc>
              <a:spcBef>
                <a:spcPts val="1414"/>
              </a:spcBef>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210" name="PlaceHolder 6"/>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211" name="PlaceHolder 7"/>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212" name="PlaceHolder 8"/>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C3EFE658-40F4-4713-A759-2D5BF3653F79}"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9" name="PlaceHolder 1"/>
          <p:cNvSpPr>
            <a:spLocks noGrp="1"/>
          </p:cNvSpPr>
          <p:nvPr>
            <p:ph type="title"/>
          </p:nvPr>
        </p:nvSpPr>
        <p:spPr>
          <a:xfrm>
            <a:off x="504000" y="226080"/>
            <a:ext cx="9071640" cy="946440"/>
          </a:xfrm>
          <a:prstGeom prst="rect">
            <a:avLst/>
          </a:prstGeom>
        </p:spPr>
        <p:txBody>
          <a:bodyPr lIns="0" rIns="0" tIns="0" bIns="0" anchor="ctr" anchorCtr="1">
            <a:noAutofit/>
          </a:bodyPr>
          <a:p>
            <a:pPr algn="ctr">
              <a:lnSpc>
                <a:spcPct val="100000"/>
              </a:lnSpc>
            </a:pPr>
            <a:r>
              <a:rPr b="0" lang="fr-FR" sz="4400" spc="-1" strike="noStrike">
                <a:solidFill>
                  <a:srgbClr val="000000"/>
                </a:solidFill>
                <a:latin typeface="Arial"/>
                <a:ea typeface="DejaVu Sans"/>
              </a:rPr>
              <a:t>Modifiez le style du titre</a:t>
            </a:r>
            <a:endParaRPr b="0" lang="fr-FR" sz="4400" spc="-1" strike="noStrike">
              <a:latin typeface="Arial"/>
            </a:endParaRPr>
          </a:p>
        </p:txBody>
      </p:sp>
      <p:sp>
        <p:nvSpPr>
          <p:cNvPr id="250" name="PlaceHolder 2"/>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251" name="PlaceHolder 3"/>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252" name="PlaceHolder 4"/>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4B71ACAD-CD6D-46DC-8DF4-ADC69A70A18B}"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PlaceHolder 1"/>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290" name="PlaceHolder 2"/>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291" name="PlaceHolder 3"/>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A7B79EA6-825D-436D-9C07-B25A6F4CAC92}"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
        <p:nvSpPr>
          <p:cNvPr id="292" name="PlaceHolder 4"/>
          <p:cNvSpPr>
            <a:spLocks noGrp="1"/>
          </p:cNvSpPr>
          <p:nvPr>
            <p:ph type="title"/>
          </p:nvPr>
        </p:nvSpPr>
        <p:spPr>
          <a:xfrm>
            <a:off x="504000" y="226080"/>
            <a:ext cx="9072000" cy="94644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293" name="PlaceHolder 5"/>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PlaceHolder 1"/>
          <p:cNvSpPr>
            <a:spLocks noGrp="1"/>
          </p:cNvSpPr>
          <p:nvPr>
            <p:ph type="title"/>
          </p:nvPr>
        </p:nvSpPr>
        <p:spPr>
          <a:xfrm>
            <a:off x="693720" y="378000"/>
            <a:ext cx="3251160" cy="1324080"/>
          </a:xfrm>
          <a:prstGeom prst="rect">
            <a:avLst/>
          </a:prstGeom>
        </p:spPr>
        <p:txBody>
          <a:bodyPr lIns="0" rIns="0" tIns="0" bIns="0" anchor="b" anchorCtr="1">
            <a:noAutofit/>
          </a:bodyPr>
          <a:p>
            <a:pPr algn="ctr">
              <a:lnSpc>
                <a:spcPct val="100000"/>
              </a:lnSpc>
            </a:pPr>
            <a:r>
              <a:rPr b="0" lang="fr-FR" sz="3200" spc="-1" strike="noStrike">
                <a:solidFill>
                  <a:srgbClr val="000000"/>
                </a:solidFill>
                <a:latin typeface="Arial"/>
                <a:ea typeface="DejaVu Sans"/>
              </a:rPr>
              <a:t>Modifiez le style du titre</a:t>
            </a:r>
            <a:endParaRPr b="0" lang="fr-FR" sz="3200" spc="-1" strike="noStrike">
              <a:latin typeface="Arial"/>
            </a:endParaRPr>
          </a:p>
        </p:txBody>
      </p:sp>
      <p:sp>
        <p:nvSpPr>
          <p:cNvPr id="331" name="PlaceHolder 2"/>
          <p:cNvSpPr>
            <a:spLocks noGrp="1"/>
          </p:cNvSpPr>
          <p:nvPr>
            <p:ph type="title"/>
          </p:nvPr>
        </p:nvSpPr>
        <p:spPr>
          <a:xfrm>
            <a:off x="4286160" y="816120"/>
            <a:ext cx="5102280" cy="4030560"/>
          </a:xfrm>
          <a:prstGeom prst="rect">
            <a:avLst/>
          </a:prstGeom>
        </p:spPr>
        <p:txBody>
          <a:bodyPr lIns="0" rIns="0" tIns="0" bIns="0">
            <a:normAutofit/>
          </a:bodyPr>
          <a:p>
            <a:pPr algn="ctr">
              <a:lnSpc>
                <a:spcPct val="100000"/>
              </a:lnSpc>
              <a:spcBef>
                <a:spcPts val="1414"/>
              </a:spcBef>
            </a:pPr>
            <a:r>
              <a:rPr b="0" lang="fr-FR" sz="3200" spc="-1" strike="noStrike">
                <a:solidFill>
                  <a:srgbClr val="000000"/>
                </a:solidFill>
                <a:latin typeface="Arial"/>
                <a:ea typeface="DejaVu Sans"/>
              </a:rPr>
              <a:t>Cliquez pour modifier les styles du texte du masque</a:t>
            </a:r>
            <a:endParaRPr b="0" lang="fr-FR" sz="3200" spc="-1" strike="noStrike">
              <a:latin typeface="Arial"/>
            </a:endParaRPr>
          </a:p>
          <a:p>
            <a:pPr lvl="1" marL="685800" indent="-228600">
              <a:lnSpc>
                <a:spcPct val="90000"/>
              </a:lnSpc>
              <a:spcBef>
                <a:spcPts val="499"/>
              </a:spcBef>
              <a:buClr>
                <a:srgbClr val="000000"/>
              </a:buClr>
              <a:buFont typeface="Arial"/>
              <a:buChar char="•"/>
            </a:pPr>
            <a:r>
              <a:rPr b="0" lang="fr-FR" sz="2800" spc="-1" strike="noStrike">
                <a:solidFill>
                  <a:srgbClr val="000000"/>
                </a:solidFill>
                <a:latin typeface="Calibri"/>
              </a:rPr>
              <a:t>Deuxième niveau</a:t>
            </a:r>
            <a:endParaRPr b="0" lang="fr-FR" sz="2800" spc="-1" strike="noStrike">
              <a:latin typeface="Arial"/>
            </a:endParaRPr>
          </a:p>
          <a:p>
            <a:pPr lvl="2" marL="1143000" indent="-228600">
              <a:lnSpc>
                <a:spcPct val="90000"/>
              </a:lnSpc>
              <a:spcBef>
                <a:spcPts val="499"/>
              </a:spcBef>
              <a:buClr>
                <a:srgbClr val="000000"/>
              </a:buClr>
              <a:buFont typeface="Arial"/>
              <a:buChar char="•"/>
            </a:pPr>
            <a:r>
              <a:rPr b="0" lang="fr-FR" sz="2400" spc="-1" strike="noStrike">
                <a:solidFill>
                  <a:srgbClr val="000000"/>
                </a:solidFill>
                <a:latin typeface="Calibri"/>
              </a:rPr>
              <a:t>Troisième niveau</a:t>
            </a:r>
            <a:endParaRPr b="0" lang="fr-FR" sz="2400" spc="-1" strike="noStrike">
              <a:latin typeface="Arial"/>
            </a:endParaRPr>
          </a:p>
          <a:p>
            <a:pPr lvl="3" marL="1600200" indent="-228600">
              <a:lnSpc>
                <a:spcPct val="90000"/>
              </a:lnSpc>
              <a:spcBef>
                <a:spcPts val="499"/>
              </a:spcBef>
              <a:buClr>
                <a:srgbClr val="000000"/>
              </a:buClr>
              <a:buFont typeface="Arial"/>
              <a:buChar char="•"/>
            </a:pPr>
            <a:r>
              <a:rPr b="0" lang="fr-FR" sz="2000" spc="-1" strike="noStrike">
                <a:solidFill>
                  <a:srgbClr val="000000"/>
                </a:solidFill>
                <a:latin typeface="Calibri"/>
              </a:rPr>
              <a:t>Quatrième niveau</a:t>
            </a:r>
            <a:endParaRPr b="0" lang="fr-FR" sz="2000" spc="-1" strike="noStrike">
              <a:latin typeface="Arial"/>
            </a:endParaRPr>
          </a:p>
          <a:p>
            <a:pPr lvl="4" marL="2057400" indent="-228600">
              <a:lnSpc>
                <a:spcPct val="90000"/>
              </a:lnSpc>
              <a:spcBef>
                <a:spcPts val="499"/>
              </a:spcBef>
              <a:buClr>
                <a:srgbClr val="000000"/>
              </a:buClr>
              <a:buFont typeface="Arial"/>
              <a:buChar char="•"/>
            </a:pPr>
            <a:r>
              <a:rPr b="0" lang="fr-FR" sz="2000" spc="-1" strike="noStrike">
                <a:solidFill>
                  <a:srgbClr val="000000"/>
                </a:solidFill>
                <a:latin typeface="Calibri"/>
              </a:rPr>
              <a:t>Cinquième niveau</a:t>
            </a:r>
            <a:endParaRPr b="0" lang="fr-FR" sz="2000" spc="-1" strike="noStrike">
              <a:latin typeface="Arial"/>
            </a:endParaRPr>
          </a:p>
        </p:txBody>
      </p:sp>
      <p:sp>
        <p:nvSpPr>
          <p:cNvPr id="332" name="PlaceHolder 3"/>
          <p:cNvSpPr>
            <a:spLocks noGrp="1"/>
          </p:cNvSpPr>
          <p:nvPr>
            <p:ph type="body"/>
          </p:nvPr>
        </p:nvSpPr>
        <p:spPr>
          <a:xfrm>
            <a:off x="693720" y="1701720"/>
            <a:ext cx="3251160" cy="3151080"/>
          </a:xfrm>
          <a:prstGeom prst="rect">
            <a:avLst/>
          </a:prstGeom>
        </p:spPr>
        <p:txBody>
          <a:bodyPr lIns="0" rIns="0" tIns="0" bIns="0">
            <a:normAutofit/>
          </a:bodyPr>
          <a:p>
            <a:pPr marL="432000" indent="-324000">
              <a:lnSpc>
                <a:spcPct val="100000"/>
              </a:lnSpc>
              <a:spcBef>
                <a:spcPts val="1414"/>
              </a:spcBef>
              <a:buClr>
                <a:srgbClr val="000000"/>
              </a:buClr>
              <a:buSzPct val="45000"/>
              <a:buFont typeface="Wingdings" charset="2"/>
              <a:buChar char=""/>
            </a:pPr>
            <a:r>
              <a:rPr b="0" lang="fr-FR" sz="1600" spc="-1" strike="noStrike">
                <a:solidFill>
                  <a:srgbClr val="000000"/>
                </a:solidFill>
                <a:latin typeface="Arial"/>
                <a:ea typeface="DejaVu Sans"/>
              </a:rPr>
              <a:t>Cliquez pour modifier les styles du texte du masque</a:t>
            </a:r>
            <a:endParaRPr b="0" lang="fr-FR" sz="1600" spc="-1" strike="noStrike">
              <a:latin typeface="Arial"/>
            </a:endParaRPr>
          </a:p>
        </p:txBody>
      </p:sp>
      <p:sp>
        <p:nvSpPr>
          <p:cNvPr id="333" name="PlaceHolder 4"/>
          <p:cNvSpPr>
            <a:spLocks noGrp="1"/>
          </p:cNvSpPr>
          <p:nvPr>
            <p:ph type="dt"/>
          </p:nvPr>
        </p:nvSpPr>
        <p:spPr>
          <a:xfrm>
            <a:off x="504000" y="5165280"/>
            <a:ext cx="2348280" cy="390600"/>
          </a:xfrm>
          <a:prstGeom prst="rect">
            <a:avLst/>
          </a:prstGeom>
        </p:spPr>
        <p:txBody>
          <a:bodyPr lIns="0" rIns="0" tIns="0" bIns="0">
            <a:noAutofit/>
          </a:bodyPr>
          <a:p>
            <a:endParaRPr b="0" lang="fr-FR" sz="2400" spc="-1" strike="noStrike">
              <a:latin typeface="Times New Roman"/>
            </a:endParaRPr>
          </a:p>
        </p:txBody>
      </p:sp>
      <p:sp>
        <p:nvSpPr>
          <p:cNvPr id="334" name="PlaceHolder 5"/>
          <p:cNvSpPr>
            <a:spLocks noGrp="1"/>
          </p:cNvSpPr>
          <p:nvPr>
            <p:ph type="ftr"/>
          </p:nvPr>
        </p:nvSpPr>
        <p:spPr>
          <a:xfrm>
            <a:off x="3447360" y="5165280"/>
            <a:ext cx="3195000" cy="390600"/>
          </a:xfrm>
          <a:prstGeom prst="rect">
            <a:avLst/>
          </a:prstGeom>
        </p:spPr>
        <p:txBody>
          <a:bodyPr lIns="0" rIns="0" tIns="0" bIns="0" anchorCtr="1">
            <a:noAutofit/>
          </a:bodyPr>
          <a:p>
            <a:endParaRPr b="0" lang="fr-FR" sz="2400" spc="-1" strike="noStrike">
              <a:latin typeface="Times New Roman"/>
            </a:endParaRPr>
          </a:p>
        </p:txBody>
      </p:sp>
      <p:sp>
        <p:nvSpPr>
          <p:cNvPr id="335" name="PlaceHolder 6"/>
          <p:cNvSpPr>
            <a:spLocks noGrp="1"/>
          </p:cNvSpPr>
          <p:nvPr>
            <p:ph type="sldNum"/>
          </p:nvPr>
        </p:nvSpPr>
        <p:spPr>
          <a:xfrm>
            <a:off x="7227360" y="5165280"/>
            <a:ext cx="2348280" cy="390600"/>
          </a:xfrm>
          <a:prstGeom prst="rect">
            <a:avLst/>
          </a:prstGeom>
        </p:spPr>
        <p:txBody>
          <a:bodyPr lIns="0" rIns="0" tIns="0" bIns="0">
            <a:noAutofit/>
          </a:bodyPr>
          <a:p>
            <a:pPr algn="r">
              <a:lnSpc>
                <a:spcPct val="100000"/>
              </a:lnSpc>
            </a:pPr>
            <a:fld id="{EAC01D1C-B25B-43B6-B06F-F408339019BB}" type="slidenum">
              <a:rPr b="0" lang="fr-FR" sz="1400" spc="-1" strike="noStrike">
                <a:solidFill>
                  <a:srgbClr val="000000"/>
                </a:solidFill>
                <a:latin typeface="Times New Roman"/>
                <a:ea typeface="DejaVu Sans"/>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5.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85.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85.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85.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8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85.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85.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85.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85.xml"/>
</Relationships>
</file>

<file path=ppt/slides/_rels/slide1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8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85.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5.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85.xml"/>
</Relationships>
</file>

<file path=ppt/slides/_rels/slide2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85.xml"/>
</Relationships>
</file>

<file path=ppt/slides/_rels/slide2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85.xml"/>
</Relationships>
</file>

<file path=ppt/slides/_rels/slide2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85.xml"/>
</Relationships>
</file>

<file path=ppt/slides/_rels/slide24.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85.xml"/>
</Relationships>
</file>

<file path=ppt/slides/_rels/slide25.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85.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85.xml"/><Relationship Id="rId3"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8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8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8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8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85.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8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8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02" name="Titre 1"/>
          <p:cNvSpPr txBox="1"/>
          <p:nvPr/>
        </p:nvSpPr>
        <p:spPr>
          <a:xfrm>
            <a:off x="504000" y="226080"/>
            <a:ext cx="9071640" cy="946440"/>
          </a:xfrm>
          <a:prstGeom prst="rect">
            <a:avLst/>
          </a:prstGeom>
          <a:noFill/>
          <a:ln w="12600">
            <a:noFill/>
          </a:ln>
        </p:spPr>
        <p:txBody>
          <a:bodyPr lIns="0" rIns="0" tIns="0" bIns="0" anchor="ctr" anchorCtr="1">
            <a:noAutofit/>
          </a:bodyPr>
          <a:p>
            <a:pPr algn="ctr">
              <a:lnSpc>
                <a:spcPct val="100000"/>
              </a:lnSpc>
            </a:pPr>
            <a:r>
              <a:rPr b="0" lang="fr-FR" sz="4400" spc="-1" strike="noStrike">
                <a:solidFill>
                  <a:srgbClr val="000000"/>
                </a:solidFill>
                <a:latin typeface="Arial"/>
                <a:ea typeface="DejaVu Sans"/>
              </a:rPr>
              <a:t>RCV 2021-2024</a:t>
            </a:r>
            <a:endParaRPr b="0" lang="fr-FR" sz="4400" spc="-1" strike="noStrike">
              <a:latin typeface="Arial"/>
            </a:endParaRPr>
          </a:p>
        </p:txBody>
      </p:sp>
      <p:sp>
        <p:nvSpPr>
          <p:cNvPr id="503" name="Sous-titre 2"/>
          <p:cNvSpPr txBox="1"/>
          <p:nvPr/>
        </p:nvSpPr>
        <p:spPr>
          <a:xfrm>
            <a:off x="504000" y="1326600"/>
            <a:ext cx="9071640" cy="3288240"/>
          </a:xfrm>
          <a:prstGeom prst="rect">
            <a:avLst/>
          </a:prstGeom>
          <a:noFill/>
          <a:ln w="12600">
            <a:noFill/>
          </a:ln>
        </p:spPr>
        <p:txBody>
          <a:bodyPr lIns="0" rIns="0" tIns="0" bIns="0" anchor="ctr" anchorCtr="1">
            <a:normAutofit/>
          </a:bodyPr>
          <a:p>
            <a:pPr algn="ctr">
              <a:lnSpc>
                <a:spcPct val="100000"/>
              </a:lnSpc>
              <a:spcBef>
                <a:spcPts val="1414"/>
              </a:spcBef>
            </a:pPr>
            <a:r>
              <a:rPr b="0" lang="fr-FR" sz="3200" spc="-1" strike="noStrike">
                <a:solidFill>
                  <a:srgbClr val="000000"/>
                </a:solidFill>
                <a:latin typeface="Arial"/>
                <a:ea typeface="DejaVu Sans"/>
              </a:rPr>
              <a:t>Des modifications qui concernent </a:t>
            </a:r>
            <a:endParaRPr b="0" lang="fr-FR" sz="3200" spc="-1" strike="noStrike">
              <a:latin typeface="Arial"/>
            </a:endParaRPr>
          </a:p>
          <a:p>
            <a:pPr algn="ctr">
              <a:lnSpc>
                <a:spcPct val="100000"/>
              </a:lnSpc>
              <a:spcBef>
                <a:spcPts val="1414"/>
              </a:spcBef>
            </a:pPr>
            <a:r>
              <a:rPr b="0" lang="fr-FR" sz="3200" spc="-1" strike="noStrike">
                <a:solidFill>
                  <a:srgbClr val="000000"/>
                </a:solidFill>
                <a:latin typeface="Arial"/>
                <a:ea typeface="DejaVu Sans"/>
              </a:rPr>
              <a:t>les arbitres, et</a:t>
            </a:r>
            <a:endParaRPr b="0" lang="fr-FR" sz="3200" spc="-1" strike="noStrike">
              <a:latin typeface="Arial"/>
            </a:endParaRPr>
          </a:p>
          <a:p>
            <a:pPr algn="ctr">
              <a:lnSpc>
                <a:spcPct val="100000"/>
              </a:lnSpc>
              <a:spcBef>
                <a:spcPts val="1414"/>
              </a:spcBef>
            </a:pPr>
            <a:r>
              <a:rPr b="0" lang="fr-FR" sz="3200" spc="-1" strike="noStrike">
                <a:solidFill>
                  <a:srgbClr val="000000"/>
                </a:solidFill>
                <a:latin typeface="Arial"/>
                <a:ea typeface="DejaVu Sans"/>
              </a:rPr>
              <a:t>les régatiers</a:t>
            </a:r>
            <a:endParaRPr b="0" lang="fr-FR" sz="3200" spc="-1" strike="noStrike">
              <a:latin typeface="Arial"/>
            </a:endParaRPr>
          </a:p>
        </p:txBody>
      </p:sp>
      <p:pic>
        <p:nvPicPr>
          <p:cNvPr id="504"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25" name="Espace réservé du texte 1"/>
          <p:cNvSpPr txBox="1"/>
          <p:nvPr/>
        </p:nvSpPr>
        <p:spPr>
          <a:xfrm>
            <a:off x="6156000" y="432000"/>
            <a:ext cx="3455640" cy="4860000"/>
          </a:xfrm>
          <a:prstGeom prst="rect">
            <a:avLst/>
          </a:prstGeom>
          <a:noFill/>
          <a:ln w="12600">
            <a:noFill/>
          </a:ln>
        </p:spPr>
        <p:txBody>
          <a:bodyPr lIns="0" rIns="0" tIns="0" bIns="0">
            <a:normAutofit/>
          </a:bodyPr>
          <a:p>
            <a:pPr>
              <a:lnSpc>
                <a:spcPct val="80000"/>
              </a:lnSpc>
              <a:spcBef>
                <a:spcPts val="1414"/>
              </a:spcBef>
            </a:pPr>
            <a:r>
              <a:rPr b="0" lang="fr-FR" sz="2200" spc="-1" strike="noStrike">
                <a:solidFill>
                  <a:srgbClr val="000000"/>
                </a:solidFill>
                <a:latin typeface="Arial"/>
                <a:ea typeface="DejaVu Sans"/>
              </a:rPr>
              <a:t>Visée </a:t>
            </a:r>
            <a:r>
              <a:rPr b="1" lang="fr-FR" sz="2200" spc="-1" strike="noStrike" u="sng">
                <a:solidFill>
                  <a:srgbClr val="000000"/>
                </a:solidFill>
                <a:uFillTx/>
                <a:latin typeface="Arial"/>
                <a:ea typeface="DejaVu Sans"/>
              </a:rPr>
              <a:t>lors d’un départ</a:t>
            </a:r>
            <a:r>
              <a:rPr b="0" lang="fr-FR" sz="2200" spc="-1" strike="noStrike">
                <a:solidFill>
                  <a:srgbClr val="000000"/>
                </a:solidFill>
                <a:latin typeface="Arial"/>
                <a:ea typeface="DejaVu Sans"/>
              </a:rPr>
              <a:t>:</a:t>
            </a:r>
            <a:endParaRPr b="0" lang="fr-FR" sz="2200" spc="-1" strike="noStrike">
              <a:latin typeface="Arial"/>
            </a:endParaRPr>
          </a:p>
          <a:p>
            <a:pPr>
              <a:lnSpc>
                <a:spcPct val="80000"/>
              </a:lnSpc>
              <a:spcBef>
                <a:spcPts val="1414"/>
              </a:spcBef>
            </a:pPr>
            <a:r>
              <a:rPr b="0" lang="fr-FR" sz="2200" spc="-1" strike="noStrike">
                <a:solidFill>
                  <a:srgbClr val="000000"/>
                </a:solidFill>
                <a:latin typeface="Arial"/>
                <a:ea typeface="DejaVu Sans"/>
              </a:rPr>
              <a:t>Voir la définition « Prendre le départ »</a:t>
            </a:r>
            <a:endParaRPr b="0" lang="fr-FR" sz="2200" spc="-1" strike="noStrike">
              <a:latin typeface="Arial"/>
            </a:endParaRPr>
          </a:p>
          <a:p>
            <a:pPr>
              <a:lnSpc>
                <a:spcPct val="80000"/>
              </a:lnSpc>
              <a:spcBef>
                <a:spcPts val="1414"/>
              </a:spcBef>
            </a:pPr>
            <a:r>
              <a:rPr b="0" lang="fr-FR" sz="2200" spc="-1" strike="noStrike">
                <a:solidFill>
                  <a:srgbClr val="000000"/>
                </a:solidFill>
                <a:latin typeface="Arial"/>
                <a:ea typeface="DejaVu Sans"/>
              </a:rPr>
              <a:t>Un bateau prend le départ quand, </a:t>
            </a:r>
            <a:r>
              <a:rPr b="0" lang="fr-FR" sz="2200" spc="-1" strike="noStrike" u="sng">
                <a:solidFill>
                  <a:srgbClr val="000000"/>
                </a:solidFill>
                <a:uFillTx/>
                <a:latin typeface="Arial"/>
                <a:ea typeface="DejaVu Sans"/>
              </a:rPr>
              <a:t>sa coque </a:t>
            </a:r>
            <a:r>
              <a:rPr b="0" lang="fr-FR" sz="2200" spc="-1" strike="noStrike">
                <a:solidFill>
                  <a:srgbClr val="000000"/>
                </a:solidFill>
                <a:latin typeface="Arial"/>
                <a:ea typeface="DejaVu Sans"/>
              </a:rPr>
              <a:t>ayant été entièrement du côté pré-départ de la ligne de départ au moment de son signal de départ ou après, et s’étant conformé à la règle 30.1 si elle s’applique, une partie quelconque de </a:t>
            </a:r>
            <a:r>
              <a:rPr b="0" lang="fr-FR" sz="2200" spc="-1" strike="noStrike" u="sng">
                <a:solidFill>
                  <a:srgbClr val="000000"/>
                </a:solidFill>
                <a:uFillTx/>
                <a:latin typeface="Arial"/>
                <a:ea typeface="DejaVu Sans"/>
              </a:rPr>
              <a:t>sa coque </a:t>
            </a:r>
            <a:r>
              <a:rPr b="0" lang="fr-FR" sz="2200" spc="-1" strike="noStrike">
                <a:solidFill>
                  <a:srgbClr val="000000"/>
                </a:solidFill>
                <a:latin typeface="Arial"/>
                <a:ea typeface="DejaVu Sans"/>
              </a:rPr>
              <a:t>coupe la ligne de départ en direction de la première marque.</a:t>
            </a:r>
            <a:endParaRPr b="0" lang="fr-FR" sz="2200" spc="-1" strike="noStrike">
              <a:latin typeface="Arial"/>
            </a:endParaRPr>
          </a:p>
        </p:txBody>
      </p:sp>
      <p:pic>
        <p:nvPicPr>
          <p:cNvPr id="526" name="Image 4" descr=""/>
          <p:cNvPicPr/>
          <p:nvPr/>
        </p:nvPicPr>
        <p:blipFill>
          <a:blip r:embed="rId1"/>
          <a:stretch/>
        </p:blipFill>
        <p:spPr>
          <a:xfrm>
            <a:off x="267480" y="502560"/>
            <a:ext cx="5710680" cy="4281480"/>
          </a:xfrm>
          <a:prstGeom prst="rect">
            <a:avLst/>
          </a:prstGeom>
          <a:ln w="12600">
            <a:noFill/>
          </a:ln>
        </p:spPr>
      </p:pic>
      <p:pic>
        <p:nvPicPr>
          <p:cNvPr id="527"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28" name="Espace réservé du texte 1"/>
          <p:cNvSpPr txBox="1"/>
          <p:nvPr/>
        </p:nvSpPr>
        <p:spPr>
          <a:xfrm>
            <a:off x="5940000" y="360000"/>
            <a:ext cx="3635640" cy="4860000"/>
          </a:xfrm>
          <a:prstGeom prst="rect">
            <a:avLst/>
          </a:prstGeom>
          <a:noFill/>
          <a:ln w="12600">
            <a:noFill/>
          </a:ln>
        </p:spPr>
        <p:txBody>
          <a:bodyPr lIns="0" rIns="0" tIns="0" bIns="0">
            <a:normAutofit/>
          </a:bodyPr>
          <a:p>
            <a:pPr>
              <a:lnSpc>
                <a:spcPct val="80000"/>
              </a:lnSpc>
              <a:spcBef>
                <a:spcPts val="1414"/>
              </a:spcBef>
            </a:pPr>
            <a:r>
              <a:rPr b="0" lang="fr-FR" sz="2200" spc="-1" strike="noStrike">
                <a:solidFill>
                  <a:srgbClr val="000000"/>
                </a:solidFill>
                <a:latin typeface="Arial"/>
                <a:ea typeface="DejaVu Sans"/>
              </a:rPr>
              <a:t>Visée </a:t>
            </a:r>
            <a:r>
              <a:rPr b="1" lang="fr-FR" sz="2200" spc="-1" strike="noStrike">
                <a:solidFill>
                  <a:srgbClr val="000000"/>
                </a:solidFill>
                <a:latin typeface="Arial"/>
                <a:ea typeface="DejaVu Sans"/>
              </a:rPr>
              <a:t>après un rappel individuel</a:t>
            </a:r>
            <a:r>
              <a:rPr b="0" lang="fr-FR" sz="2200" spc="-1" strike="noStrike">
                <a:solidFill>
                  <a:srgbClr val="000000"/>
                </a:solidFill>
                <a:latin typeface="Arial"/>
                <a:ea typeface="DejaVu Sans"/>
              </a:rPr>
              <a:t>:</a:t>
            </a:r>
            <a:endParaRPr b="0" lang="fr-FR" sz="2200" spc="-1" strike="noStrike">
              <a:latin typeface="Arial"/>
            </a:endParaRPr>
          </a:p>
          <a:p>
            <a:pPr>
              <a:lnSpc>
                <a:spcPct val="80000"/>
              </a:lnSpc>
              <a:spcBef>
                <a:spcPts val="1414"/>
              </a:spcBef>
            </a:pPr>
            <a:r>
              <a:rPr b="0" lang="fr-FR" sz="2200" spc="-1" strike="noStrike">
                <a:solidFill>
                  <a:srgbClr val="000000"/>
                </a:solidFill>
                <a:latin typeface="Arial"/>
                <a:ea typeface="DejaVu Sans"/>
              </a:rPr>
              <a:t>Deux règles:</a:t>
            </a:r>
            <a:endParaRPr b="0" lang="fr-FR" sz="2200" spc="-1" strike="noStrike">
              <a:latin typeface="Arial"/>
            </a:endParaRPr>
          </a:p>
          <a:p>
            <a:pPr>
              <a:lnSpc>
                <a:spcPct val="80000"/>
              </a:lnSpc>
              <a:spcBef>
                <a:spcPts val="1414"/>
              </a:spcBef>
            </a:pPr>
            <a:r>
              <a:rPr b="0" lang="fr-FR" sz="2200" spc="-1" strike="noStrike">
                <a:solidFill>
                  <a:srgbClr val="000000"/>
                </a:solidFill>
                <a:latin typeface="Arial"/>
                <a:ea typeface="DejaVu Sans"/>
              </a:rPr>
              <a:t>RCV 21.1 Un bateau naviguant vers le côté pré-départ de la ligne de départ ou d’un de ses prolongements après son signal de départ pour prendre le départ ou pour se conformer à la règle 30.1 doit se maintenir à l’écart d’un bateau qui ne fait pas de même, jusqu’à ce que </a:t>
            </a:r>
            <a:r>
              <a:rPr b="0" lang="fr-FR" sz="2200" spc="-1" strike="noStrike" u="sng">
                <a:solidFill>
                  <a:srgbClr val="000000"/>
                </a:solidFill>
                <a:uFillTx/>
                <a:latin typeface="Arial"/>
                <a:ea typeface="DejaVu Sans"/>
              </a:rPr>
              <a:t>sa coque</a:t>
            </a:r>
            <a:r>
              <a:rPr b="0" lang="fr-FR" sz="2200" spc="-1" strike="noStrike">
                <a:solidFill>
                  <a:srgbClr val="000000"/>
                </a:solidFill>
                <a:latin typeface="Arial"/>
                <a:ea typeface="DejaVu Sans"/>
              </a:rPr>
              <a:t> soit entièrement du côté pré-départ.</a:t>
            </a:r>
            <a:endParaRPr b="0" lang="fr-FR" sz="2200" spc="-1" strike="noStrike">
              <a:latin typeface="Arial"/>
            </a:endParaRPr>
          </a:p>
        </p:txBody>
      </p:sp>
      <p:pic>
        <p:nvPicPr>
          <p:cNvPr id="529" name="Image 4" descr=""/>
          <p:cNvPicPr/>
          <p:nvPr/>
        </p:nvPicPr>
        <p:blipFill>
          <a:blip r:embed="rId1"/>
          <a:stretch/>
        </p:blipFill>
        <p:spPr>
          <a:xfrm>
            <a:off x="158400" y="709200"/>
            <a:ext cx="5664960" cy="3593160"/>
          </a:xfrm>
          <a:prstGeom prst="rect">
            <a:avLst/>
          </a:prstGeom>
          <a:ln w="12600">
            <a:noFill/>
          </a:ln>
        </p:spPr>
      </p:pic>
      <p:pic>
        <p:nvPicPr>
          <p:cNvPr id="530"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31" name="Espace réservé du texte 1"/>
          <p:cNvSpPr txBox="1"/>
          <p:nvPr/>
        </p:nvSpPr>
        <p:spPr>
          <a:xfrm>
            <a:off x="6120000" y="360000"/>
            <a:ext cx="3600000" cy="5040000"/>
          </a:xfrm>
          <a:prstGeom prst="rect">
            <a:avLst/>
          </a:prstGeom>
          <a:noFill/>
          <a:ln w="12600">
            <a:noFill/>
          </a:ln>
        </p:spPr>
        <p:txBody>
          <a:bodyPr lIns="0" rIns="0" tIns="0" bIns="0">
            <a:normAutofit/>
          </a:bodyPr>
          <a:p>
            <a:pPr>
              <a:lnSpc>
                <a:spcPct val="100000"/>
              </a:lnSpc>
              <a:spcBef>
                <a:spcPts val="1414"/>
              </a:spcBef>
            </a:pPr>
            <a:r>
              <a:rPr b="0" lang="fr-FR" sz="2400" spc="-1" strike="noStrike">
                <a:solidFill>
                  <a:srgbClr val="000000"/>
                </a:solidFill>
                <a:latin typeface="Arial"/>
                <a:ea typeface="DejaVu Sans"/>
              </a:rPr>
              <a:t>Et RCV 29.1 Rappel individuel</a:t>
            </a:r>
            <a:br/>
            <a:r>
              <a:rPr b="0" lang="fr-FR" sz="2400" spc="-1" strike="noStrike">
                <a:solidFill>
                  <a:srgbClr val="000000"/>
                </a:solidFill>
                <a:latin typeface="Arial"/>
                <a:ea typeface="DejaVu Sans"/>
              </a:rPr>
              <a:t>Quand, au signal de départ d’un bateau, une partie quelconque de </a:t>
            </a:r>
            <a:r>
              <a:rPr b="0" lang="fr-FR" sz="2400" spc="-1" strike="noStrike" u="sng">
                <a:solidFill>
                  <a:srgbClr val="000000"/>
                </a:solidFill>
                <a:uFillTx/>
                <a:latin typeface="Arial"/>
                <a:ea typeface="DejaVu Sans"/>
              </a:rPr>
              <a:t>sa coque </a:t>
            </a:r>
            <a:r>
              <a:rPr b="0" lang="fr-FR" sz="2400" spc="-1" strike="noStrike">
                <a:solidFill>
                  <a:srgbClr val="000000"/>
                </a:solidFill>
                <a:latin typeface="Arial"/>
                <a:ea typeface="DejaVu Sans"/>
              </a:rPr>
              <a:t>se trouve du côté parcours de la ligne de départ ou qu’il doit se conformer à la règle 30.1, le comité de course doit rapidement envoyer le pavillon X avec un signal sonore.../...</a:t>
            </a:r>
            <a:endParaRPr b="0" lang="fr-FR" sz="2400" spc="-1" strike="noStrike">
              <a:latin typeface="Arial"/>
            </a:endParaRPr>
          </a:p>
        </p:txBody>
      </p:sp>
      <p:pic>
        <p:nvPicPr>
          <p:cNvPr id="532" name="Image 3" descr=""/>
          <p:cNvPicPr/>
          <p:nvPr/>
        </p:nvPicPr>
        <p:blipFill>
          <a:blip r:embed="rId1"/>
          <a:stretch/>
        </p:blipFill>
        <p:spPr>
          <a:xfrm>
            <a:off x="158400" y="709200"/>
            <a:ext cx="5664960" cy="3593160"/>
          </a:xfrm>
          <a:prstGeom prst="rect">
            <a:avLst/>
          </a:prstGeom>
          <a:ln w="12600">
            <a:noFill/>
          </a:ln>
        </p:spPr>
      </p:pic>
      <p:pic>
        <p:nvPicPr>
          <p:cNvPr id="533"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34" name="Espace réservé du texte 1"/>
          <p:cNvSpPr txBox="1"/>
          <p:nvPr/>
        </p:nvSpPr>
        <p:spPr>
          <a:xfrm>
            <a:off x="6120000" y="540000"/>
            <a:ext cx="3455640" cy="4680000"/>
          </a:xfrm>
          <a:prstGeom prst="rect">
            <a:avLst/>
          </a:prstGeom>
          <a:noFill/>
          <a:ln w="12600">
            <a:noFill/>
          </a:ln>
        </p:spPr>
        <p:txBody>
          <a:bodyPr lIns="0" rIns="0" tIns="0" bIns="0">
            <a:normAutofit/>
          </a:bodyPr>
          <a:p>
            <a:pPr>
              <a:lnSpc>
                <a:spcPct val="80000"/>
              </a:lnSpc>
              <a:spcBef>
                <a:spcPts val="1414"/>
              </a:spcBef>
            </a:pPr>
            <a:r>
              <a:rPr b="0" lang="fr-FR" sz="2400" spc="-1" strike="noStrike">
                <a:solidFill>
                  <a:srgbClr val="000000"/>
                </a:solidFill>
                <a:latin typeface="Arial"/>
                <a:ea typeface="DejaVu Sans"/>
              </a:rPr>
              <a:t>Idem pour RCV 30.2 à 30.4 (pavillons Z, U et Noir) :</a:t>
            </a:r>
            <a:endParaRPr b="0" lang="fr-FR" sz="2400" spc="-1" strike="noStrike">
              <a:latin typeface="Arial"/>
            </a:endParaRPr>
          </a:p>
          <a:p>
            <a:pPr>
              <a:lnSpc>
                <a:spcPct val="80000"/>
              </a:lnSpc>
              <a:spcBef>
                <a:spcPts val="1414"/>
              </a:spcBef>
            </a:pPr>
            <a:r>
              <a:rPr b="0" lang="fr-FR" sz="2400" spc="-1" strike="noStrike">
                <a:solidFill>
                  <a:srgbClr val="000000"/>
                </a:solidFill>
                <a:latin typeface="Arial"/>
                <a:ea typeface="DejaVu Sans"/>
              </a:rPr>
              <a:t>...aucune partie de </a:t>
            </a:r>
            <a:r>
              <a:rPr b="0" lang="fr-FR" sz="2400" spc="-1" strike="noStrike" u="sng">
                <a:solidFill>
                  <a:srgbClr val="000000"/>
                </a:solidFill>
                <a:uFillTx/>
                <a:latin typeface="Arial"/>
                <a:ea typeface="DejaVu Sans"/>
              </a:rPr>
              <a:t>la coque </a:t>
            </a:r>
            <a:r>
              <a:rPr b="0" lang="fr-FR" sz="2400" spc="-1" strike="noStrike">
                <a:solidFill>
                  <a:srgbClr val="000000"/>
                </a:solidFill>
                <a:latin typeface="Arial"/>
                <a:ea typeface="DejaVu Sans"/>
              </a:rPr>
              <a:t>d’un bateau ne doit se trouver dans le triangle formé par les extrémités de la ligne de départ et la première marque pendant la dernière minute précédant son signal de départ.../...</a:t>
            </a:r>
            <a:endParaRPr b="0" lang="fr-FR" sz="2400" spc="-1" strike="noStrike">
              <a:latin typeface="Arial"/>
            </a:endParaRPr>
          </a:p>
        </p:txBody>
      </p:sp>
      <p:pic>
        <p:nvPicPr>
          <p:cNvPr id="535" name="Image 4" descr=""/>
          <p:cNvPicPr/>
          <p:nvPr/>
        </p:nvPicPr>
        <p:blipFill>
          <a:blip r:embed="rId1"/>
          <a:stretch/>
        </p:blipFill>
        <p:spPr>
          <a:xfrm>
            <a:off x="217440" y="481680"/>
            <a:ext cx="5673240" cy="4518720"/>
          </a:xfrm>
          <a:prstGeom prst="rect">
            <a:avLst/>
          </a:prstGeom>
          <a:ln w="12600">
            <a:noFill/>
          </a:ln>
        </p:spPr>
      </p:pic>
      <p:pic>
        <p:nvPicPr>
          <p:cNvPr id="536"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37" name="Espace réservé du texte 1"/>
          <p:cNvSpPr txBox="1"/>
          <p:nvPr/>
        </p:nvSpPr>
        <p:spPr>
          <a:xfrm>
            <a:off x="5760000" y="360000"/>
            <a:ext cx="3960000" cy="5040000"/>
          </a:xfrm>
          <a:prstGeom prst="rect">
            <a:avLst/>
          </a:prstGeom>
          <a:noFill/>
          <a:ln w="12600">
            <a:noFill/>
          </a:ln>
        </p:spPr>
        <p:txBody>
          <a:bodyPr lIns="0" rIns="0" tIns="0" bIns="0">
            <a:normAutofit/>
          </a:bodyPr>
          <a:p>
            <a:pPr>
              <a:lnSpc>
                <a:spcPct val="100000"/>
              </a:lnSpc>
              <a:spcBef>
                <a:spcPts val="1414"/>
              </a:spcBef>
            </a:pPr>
            <a:r>
              <a:rPr b="0" lang="fr-FR" sz="2400" spc="-1" strike="noStrike">
                <a:solidFill>
                  <a:srgbClr val="000000"/>
                </a:solidFill>
                <a:latin typeface="Arial"/>
                <a:ea typeface="DejaVu Sans"/>
              </a:rPr>
              <a:t>Visée à </a:t>
            </a:r>
            <a:r>
              <a:rPr b="1" lang="fr-FR" sz="2400" spc="-1" strike="noStrike" u="sng">
                <a:solidFill>
                  <a:srgbClr val="000000"/>
                </a:solidFill>
                <a:uFillTx/>
                <a:latin typeface="Arial"/>
                <a:ea typeface="DejaVu Sans"/>
              </a:rPr>
              <a:t>l’arrivée</a:t>
            </a:r>
            <a:r>
              <a:rPr b="0" lang="fr-FR" sz="2400" spc="-1" strike="noStrike">
                <a:solidFill>
                  <a:srgbClr val="000000"/>
                </a:solidFill>
                <a:latin typeface="Arial"/>
                <a:ea typeface="DejaVu Sans"/>
              </a:rPr>
              <a:t>:</a:t>
            </a:r>
            <a:endParaRPr b="0" lang="fr-FR" sz="2400" spc="-1" strike="noStrike">
              <a:latin typeface="Arial"/>
            </a:endParaRPr>
          </a:p>
          <a:p>
            <a:pPr>
              <a:lnSpc>
                <a:spcPct val="100000"/>
              </a:lnSpc>
              <a:spcBef>
                <a:spcPts val="1414"/>
              </a:spcBef>
            </a:pPr>
            <a:r>
              <a:rPr b="0" lang="fr-FR" sz="2400" spc="-1" strike="noStrike">
                <a:solidFill>
                  <a:srgbClr val="000000"/>
                </a:solidFill>
                <a:latin typeface="Arial"/>
                <a:ea typeface="DejaVu Sans"/>
              </a:rPr>
              <a:t>Définition « Finir » Un bateau finit quand, après avoir pris le départ, une partie quelconque de sa coque coupe la ligne d’arrivée depuis le côté parcours.../...</a:t>
            </a:r>
            <a:endParaRPr b="0" lang="fr-FR" sz="2400" spc="-1" strike="noStrike">
              <a:latin typeface="Arial"/>
            </a:endParaRPr>
          </a:p>
        </p:txBody>
      </p:sp>
      <p:pic>
        <p:nvPicPr>
          <p:cNvPr id="538" name="Image 3" descr=""/>
          <p:cNvPicPr/>
          <p:nvPr/>
        </p:nvPicPr>
        <p:blipFill>
          <a:blip r:embed="rId1"/>
          <a:stretch/>
        </p:blipFill>
        <p:spPr>
          <a:xfrm>
            <a:off x="210600" y="192600"/>
            <a:ext cx="5416560" cy="4600800"/>
          </a:xfrm>
          <a:prstGeom prst="rect">
            <a:avLst/>
          </a:prstGeom>
          <a:ln w="12600">
            <a:noFill/>
          </a:ln>
        </p:spPr>
      </p:pic>
      <p:pic>
        <p:nvPicPr>
          <p:cNvPr id="539"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40" name="Espace réservé du texte 1"/>
          <p:cNvSpPr txBox="1"/>
          <p:nvPr/>
        </p:nvSpPr>
        <p:spPr>
          <a:xfrm>
            <a:off x="5760000" y="360000"/>
            <a:ext cx="3960000" cy="5040000"/>
          </a:xfrm>
          <a:prstGeom prst="rect">
            <a:avLst/>
          </a:prstGeom>
          <a:noFill/>
          <a:ln w="12600">
            <a:noFill/>
          </a:ln>
        </p:spPr>
        <p:txBody>
          <a:bodyPr lIns="0" rIns="0" tIns="0" bIns="0">
            <a:normAutofit/>
          </a:bodyPr>
          <a:p>
            <a:pPr>
              <a:lnSpc>
                <a:spcPct val="100000"/>
              </a:lnSpc>
              <a:spcBef>
                <a:spcPts val="1414"/>
              </a:spcBef>
            </a:pPr>
            <a:r>
              <a:rPr b="0" lang="fr-FR" sz="2000" spc="-1" strike="noStrike">
                <a:solidFill>
                  <a:srgbClr val="000000"/>
                </a:solidFill>
                <a:latin typeface="Arial"/>
                <a:ea typeface="DejaVu Sans"/>
              </a:rPr>
              <a:t>A </a:t>
            </a:r>
            <a:r>
              <a:rPr b="1" lang="fr-FR" sz="2000" spc="-1" strike="noStrike">
                <a:solidFill>
                  <a:srgbClr val="000000"/>
                </a:solidFill>
                <a:latin typeface="Arial"/>
                <a:ea typeface="DejaVu Sans"/>
              </a:rPr>
              <a:t>l’entrée et à la sortie </a:t>
            </a:r>
            <a:r>
              <a:rPr b="0" lang="fr-FR" sz="2000" spc="-1" strike="noStrike">
                <a:solidFill>
                  <a:srgbClr val="000000"/>
                </a:solidFill>
                <a:latin typeface="Arial"/>
                <a:ea typeface="DejaVu Sans"/>
              </a:rPr>
              <a:t>de la </a:t>
            </a:r>
            <a:r>
              <a:rPr b="1" lang="fr-FR" sz="2000" spc="-1" strike="noStrike">
                <a:solidFill>
                  <a:srgbClr val="000000"/>
                </a:solidFill>
                <a:latin typeface="Arial"/>
                <a:ea typeface="DejaVu Sans"/>
              </a:rPr>
              <a:t>zone</a:t>
            </a:r>
            <a:r>
              <a:rPr b="0" lang="fr-FR" sz="2000" spc="-1" strike="noStrike">
                <a:solidFill>
                  <a:srgbClr val="000000"/>
                </a:solidFill>
                <a:latin typeface="Arial"/>
                <a:ea typeface="DejaVu Sans"/>
              </a:rPr>
              <a:t>:</a:t>
            </a:r>
            <a:endParaRPr b="0" lang="fr-FR" sz="2000" spc="-1" strike="noStrike">
              <a:latin typeface="Arial"/>
            </a:endParaRPr>
          </a:p>
          <a:p>
            <a:pPr>
              <a:lnSpc>
                <a:spcPct val="100000"/>
              </a:lnSpc>
              <a:spcBef>
                <a:spcPts val="1414"/>
              </a:spcBef>
            </a:pPr>
            <a:r>
              <a:rPr b="0" lang="fr-FR" sz="2000" spc="-1" strike="noStrike">
                <a:solidFill>
                  <a:srgbClr val="000000"/>
                </a:solidFill>
                <a:latin typeface="Arial"/>
                <a:ea typeface="DejaVu Sans"/>
              </a:rPr>
              <a:t>Voir la définition « Zone » L’espace autour d’une marque sur une distance de trois longueurs de coque du bateau qui en est le plus proche. Un bateau est dans la zone quand une partie quelconque de </a:t>
            </a:r>
            <a:r>
              <a:rPr b="0" lang="fr-FR" sz="2000" spc="-1" strike="noStrike" u="sng">
                <a:solidFill>
                  <a:srgbClr val="000000"/>
                </a:solidFill>
                <a:uFillTx/>
                <a:latin typeface="Arial"/>
                <a:ea typeface="DejaVu Sans"/>
              </a:rPr>
              <a:t>sa coque </a:t>
            </a:r>
            <a:r>
              <a:rPr b="0" lang="fr-FR" sz="2000" spc="-1" strike="noStrike">
                <a:solidFill>
                  <a:srgbClr val="000000"/>
                </a:solidFill>
                <a:latin typeface="Arial"/>
                <a:ea typeface="DejaVu Sans"/>
              </a:rPr>
              <a:t>est dans la zone.</a:t>
            </a:r>
            <a:endParaRPr b="0" lang="fr-FR" sz="2000" spc="-1" strike="noStrike">
              <a:latin typeface="Arial"/>
            </a:endParaRPr>
          </a:p>
        </p:txBody>
      </p:sp>
      <p:pic>
        <p:nvPicPr>
          <p:cNvPr id="541" name="Image 3" descr=""/>
          <p:cNvPicPr/>
          <p:nvPr/>
        </p:nvPicPr>
        <p:blipFill>
          <a:blip r:embed="rId1"/>
          <a:stretch/>
        </p:blipFill>
        <p:spPr>
          <a:xfrm>
            <a:off x="261360" y="212760"/>
            <a:ext cx="5225040" cy="5245200"/>
          </a:xfrm>
          <a:prstGeom prst="rect">
            <a:avLst/>
          </a:prstGeom>
          <a:ln w="12600">
            <a:noFill/>
          </a:ln>
        </p:spPr>
      </p:pic>
      <p:pic>
        <p:nvPicPr>
          <p:cNvPr id="542"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43" name="Espace réservé du texte 1"/>
          <p:cNvSpPr txBox="1"/>
          <p:nvPr/>
        </p:nvSpPr>
        <p:spPr>
          <a:xfrm>
            <a:off x="5767920" y="315360"/>
            <a:ext cx="3960000" cy="5040000"/>
          </a:xfrm>
          <a:prstGeom prst="rect">
            <a:avLst/>
          </a:prstGeom>
          <a:noFill/>
          <a:ln w="12600">
            <a:noFill/>
          </a:ln>
        </p:spPr>
        <p:txBody>
          <a:bodyPr lIns="0" rIns="0" tIns="0" bIns="0">
            <a:normAutofit/>
          </a:bodyPr>
          <a:p>
            <a:pPr>
              <a:lnSpc>
                <a:spcPct val="80000"/>
              </a:lnSpc>
              <a:spcBef>
                <a:spcPts val="1414"/>
              </a:spcBef>
            </a:pPr>
            <a:r>
              <a:rPr b="0" lang="fr-FR" sz="2000" spc="-1" strike="noStrike">
                <a:solidFill>
                  <a:srgbClr val="000000"/>
                </a:solidFill>
                <a:latin typeface="Arial"/>
                <a:ea typeface="DejaVu Sans"/>
              </a:rPr>
              <a:t>A </a:t>
            </a:r>
            <a:r>
              <a:rPr b="1" lang="fr-FR" sz="2000" spc="-1" strike="noStrike">
                <a:solidFill>
                  <a:srgbClr val="000000"/>
                </a:solidFill>
                <a:latin typeface="Arial"/>
                <a:ea typeface="DejaVu Sans"/>
              </a:rPr>
              <a:t>l’engagement</a:t>
            </a:r>
            <a:r>
              <a:rPr b="0" lang="fr-FR" sz="2000" spc="-1" strike="noStrike">
                <a:solidFill>
                  <a:srgbClr val="000000"/>
                </a:solidFill>
                <a:latin typeface="Arial"/>
                <a:ea typeface="DejaVu Sans"/>
              </a:rPr>
              <a:t>:</a:t>
            </a:r>
            <a:endParaRPr b="0" lang="fr-FR" sz="2000" spc="-1" strike="noStrike">
              <a:latin typeface="Arial"/>
            </a:endParaRPr>
          </a:p>
          <a:p>
            <a:pPr>
              <a:lnSpc>
                <a:spcPct val="80000"/>
              </a:lnSpc>
              <a:spcBef>
                <a:spcPts val="1414"/>
              </a:spcBef>
            </a:pPr>
            <a:r>
              <a:rPr b="0" lang="fr-FR" sz="2000" spc="-1" strike="noStrike">
                <a:solidFill>
                  <a:srgbClr val="000000"/>
                </a:solidFill>
                <a:latin typeface="Arial"/>
                <a:ea typeface="DejaVu Sans"/>
              </a:rPr>
              <a:t>Voit les définitions « Route libre derrière et route libre devant ; engagement »</a:t>
            </a:r>
            <a:endParaRPr b="0" lang="fr-FR" sz="2000" spc="-1" strike="noStrike">
              <a:latin typeface="Arial"/>
            </a:endParaRPr>
          </a:p>
          <a:p>
            <a:pPr>
              <a:lnSpc>
                <a:spcPct val="80000"/>
              </a:lnSpc>
              <a:spcBef>
                <a:spcPts val="1414"/>
              </a:spcBef>
            </a:pPr>
            <a:r>
              <a:rPr b="0" lang="fr-FR" sz="2000" spc="-1" strike="noStrike">
                <a:solidFill>
                  <a:srgbClr val="000000"/>
                </a:solidFill>
                <a:latin typeface="Arial"/>
                <a:ea typeface="DejaVu Sans"/>
              </a:rPr>
              <a:t>Un bateau est en route libre derrière un autre quand sa </a:t>
            </a:r>
            <a:r>
              <a:rPr b="0" lang="fr-FR" sz="2000" spc="-1" strike="noStrike" u="sng">
                <a:solidFill>
                  <a:srgbClr val="000000"/>
                </a:solidFill>
                <a:uFillTx/>
                <a:latin typeface="Arial"/>
                <a:ea typeface="DejaVu Sans"/>
              </a:rPr>
              <a:t>coque</a:t>
            </a:r>
            <a:r>
              <a:rPr b="0" lang="fr-FR" sz="2000" spc="-1" strike="noStrike">
                <a:solidFill>
                  <a:srgbClr val="000000"/>
                </a:solidFill>
                <a:latin typeface="Arial"/>
                <a:ea typeface="DejaVu Sans"/>
              </a:rPr>
              <a:t> </a:t>
            </a:r>
            <a:r>
              <a:rPr b="0" lang="fr-FR" sz="2000" spc="-1" strike="noStrike">
                <a:solidFill>
                  <a:srgbClr val="c9211e"/>
                </a:solidFill>
                <a:latin typeface="Arial"/>
                <a:ea typeface="DejaVu Sans"/>
              </a:rPr>
              <a:t>et </a:t>
            </a:r>
            <a:r>
              <a:rPr b="0" lang="fr-FR" sz="2000" spc="-1" strike="noStrike" u="sng">
                <a:solidFill>
                  <a:srgbClr val="c9211e"/>
                </a:solidFill>
                <a:uFillTx/>
                <a:latin typeface="Arial"/>
                <a:ea typeface="DejaVu Sans"/>
              </a:rPr>
              <a:t>son équipement</a:t>
            </a:r>
            <a:r>
              <a:rPr b="0" lang="fr-FR" sz="2000" spc="-1" strike="noStrike">
                <a:solidFill>
                  <a:srgbClr val="000000"/>
                </a:solidFill>
                <a:latin typeface="Arial"/>
                <a:ea typeface="DejaVu Sans"/>
              </a:rPr>
              <a:t> en position normale sont derrière une ligne perpendiculaire passant par le point le plus arrière de la </a:t>
            </a:r>
            <a:r>
              <a:rPr b="0" lang="fr-FR" sz="2000" spc="-1" strike="noStrike" u="sng">
                <a:solidFill>
                  <a:srgbClr val="000000"/>
                </a:solidFill>
                <a:uFillTx/>
                <a:latin typeface="Arial"/>
                <a:ea typeface="DejaVu Sans"/>
              </a:rPr>
              <a:t>coque</a:t>
            </a:r>
            <a:r>
              <a:rPr b="0" lang="fr-FR" sz="2000" spc="-1" strike="noStrike">
                <a:solidFill>
                  <a:srgbClr val="000000"/>
                </a:solidFill>
                <a:latin typeface="Arial"/>
                <a:ea typeface="DejaVu Sans"/>
              </a:rPr>
              <a:t> </a:t>
            </a:r>
            <a:r>
              <a:rPr b="0" lang="fr-FR" sz="2000" spc="-1" strike="noStrike">
                <a:solidFill>
                  <a:srgbClr val="c9211e"/>
                </a:solidFill>
                <a:latin typeface="Arial"/>
                <a:ea typeface="DejaVu Sans"/>
              </a:rPr>
              <a:t>et </a:t>
            </a:r>
            <a:r>
              <a:rPr b="0" lang="fr-FR" sz="2000" spc="-1" strike="noStrike" u="sng">
                <a:solidFill>
                  <a:srgbClr val="c9211e"/>
                </a:solidFill>
                <a:uFillTx/>
                <a:latin typeface="Arial"/>
                <a:ea typeface="DejaVu Sans"/>
              </a:rPr>
              <a:t>de l’équipement</a:t>
            </a:r>
            <a:r>
              <a:rPr b="0" lang="fr-FR" sz="2000" spc="-1" strike="noStrike">
                <a:solidFill>
                  <a:srgbClr val="000000"/>
                </a:solidFill>
                <a:latin typeface="Arial"/>
                <a:ea typeface="DejaVu Sans"/>
              </a:rPr>
              <a:t> de l’autre bateau en position normale. L’autre bateau est en route libre devant.</a:t>
            </a:r>
            <a:endParaRPr b="0" lang="fr-FR" sz="2000" spc="-1" strike="noStrike">
              <a:latin typeface="Arial"/>
            </a:endParaRPr>
          </a:p>
          <a:p>
            <a:pPr>
              <a:lnSpc>
                <a:spcPct val="80000"/>
              </a:lnSpc>
              <a:spcBef>
                <a:spcPts val="1414"/>
              </a:spcBef>
            </a:pPr>
            <a:r>
              <a:rPr b="0" lang="fr-FR" sz="2000" spc="-1" strike="noStrike">
                <a:solidFill>
                  <a:srgbClr val="000000"/>
                </a:solidFill>
                <a:latin typeface="Arial"/>
                <a:ea typeface="DejaVu Sans"/>
              </a:rPr>
              <a:t>Ils sont engagés quand aucun des deux n’est en route libre derrière.Voir </a:t>
            </a:r>
            <a:endParaRPr b="0" lang="fr-FR" sz="2000" spc="-1" strike="noStrike">
              <a:latin typeface="Arial"/>
            </a:endParaRPr>
          </a:p>
        </p:txBody>
      </p:sp>
      <p:pic>
        <p:nvPicPr>
          <p:cNvPr id="544" name="Image 3" descr=""/>
          <p:cNvPicPr/>
          <p:nvPr/>
        </p:nvPicPr>
        <p:blipFill>
          <a:blip r:embed="rId1"/>
          <a:stretch/>
        </p:blipFill>
        <p:spPr>
          <a:xfrm>
            <a:off x="163080" y="315360"/>
            <a:ext cx="5459040" cy="4533480"/>
          </a:xfrm>
          <a:prstGeom prst="rect">
            <a:avLst/>
          </a:prstGeom>
          <a:ln w="12600">
            <a:noFill/>
          </a:ln>
        </p:spPr>
      </p:pic>
      <p:pic>
        <p:nvPicPr>
          <p:cNvPr id="545"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pic>
        <p:nvPicPr>
          <p:cNvPr id="546" name="Image 2" descr=""/>
          <p:cNvPicPr/>
          <p:nvPr/>
        </p:nvPicPr>
        <p:blipFill>
          <a:blip r:embed="rId1"/>
          <a:stretch/>
        </p:blipFill>
        <p:spPr>
          <a:xfrm>
            <a:off x="162720" y="390960"/>
            <a:ext cx="6073920" cy="4407120"/>
          </a:xfrm>
          <a:prstGeom prst="rect">
            <a:avLst/>
          </a:prstGeom>
          <a:ln w="12600">
            <a:noFill/>
          </a:ln>
        </p:spPr>
      </p:pic>
      <p:sp>
        <p:nvSpPr>
          <p:cNvPr id="547" name="ZoneTexte 5"/>
          <p:cNvSpPr txBox="1"/>
          <p:nvPr/>
        </p:nvSpPr>
        <p:spPr>
          <a:xfrm>
            <a:off x="6379920" y="390960"/>
            <a:ext cx="3538080" cy="4831920"/>
          </a:xfrm>
          <a:prstGeom prst="rect">
            <a:avLst/>
          </a:prstGeom>
          <a:noFill/>
          <a:ln w="0">
            <a:noFill/>
          </a:ln>
        </p:spPr>
        <p:txBody>
          <a:bodyPr>
            <a:noAutofit/>
          </a:bodyPr>
          <a:p>
            <a:pPr>
              <a:lnSpc>
                <a:spcPct val="100000"/>
              </a:lnSpc>
            </a:pPr>
            <a:r>
              <a:rPr b="0" lang="fr-FR" sz="2400" spc="-1" strike="noStrike">
                <a:solidFill>
                  <a:srgbClr val="ff0000"/>
                </a:solidFill>
                <a:latin typeface="Calibri"/>
              </a:rPr>
              <a:t>Attention</a:t>
            </a:r>
            <a:r>
              <a:rPr b="0" lang="fr-FR" sz="2400" spc="-1" strike="noStrike">
                <a:solidFill>
                  <a:srgbClr val="000000"/>
                </a:solidFill>
                <a:latin typeface="Calibri"/>
              </a:rPr>
              <a:t>:</a:t>
            </a:r>
            <a:endParaRPr b="0" lang="fr-FR" sz="2400" spc="-1" strike="noStrike">
              <a:latin typeface="Arial"/>
            </a:endParaRPr>
          </a:p>
          <a:p>
            <a:pPr>
              <a:lnSpc>
                <a:spcPct val="100000"/>
              </a:lnSpc>
            </a:pPr>
            <a:r>
              <a:rPr b="0" lang="fr-FR" sz="2400" spc="-1" strike="noStrike">
                <a:solidFill>
                  <a:srgbClr val="000000"/>
                </a:solidFill>
                <a:latin typeface="Calibri"/>
              </a:rPr>
              <a:t>Les parties visées ne sont pas les mêmes pour l’entrée dans la zone,</a:t>
            </a:r>
            <a:endParaRPr b="0" lang="fr-FR" sz="2400" spc="-1" strike="noStrike">
              <a:latin typeface="Arial"/>
            </a:endParaRPr>
          </a:p>
          <a:p>
            <a:pPr>
              <a:lnSpc>
                <a:spcPct val="100000"/>
              </a:lnSpc>
            </a:pPr>
            <a:r>
              <a:rPr b="0" lang="fr-FR" sz="2400" spc="-1" strike="noStrike">
                <a:solidFill>
                  <a:srgbClr val="000000"/>
                </a:solidFill>
                <a:latin typeface="Calibri"/>
              </a:rPr>
              <a:t>et pour l’engagement…</a:t>
            </a:r>
            <a:endParaRPr b="0" lang="fr-FR" sz="2400" spc="-1" strike="noStrike">
              <a:latin typeface="Arial"/>
            </a:endParaRPr>
          </a:p>
          <a:p>
            <a:pPr>
              <a:lnSpc>
                <a:spcPct val="100000"/>
              </a:lnSpc>
            </a:pPr>
            <a:endParaRPr b="0" lang="fr-FR" sz="2400" spc="-1" strike="noStrike">
              <a:latin typeface="Arial"/>
            </a:endParaRPr>
          </a:p>
          <a:p>
            <a:pPr>
              <a:lnSpc>
                <a:spcPct val="100000"/>
              </a:lnSpc>
            </a:pPr>
            <a:r>
              <a:rPr b="0" lang="fr-FR" sz="2800" spc="-1" strike="noStrike">
                <a:solidFill>
                  <a:srgbClr val="c9211e"/>
                </a:solidFill>
                <a:latin typeface="Calibri"/>
              </a:rPr>
              <a:t>A retenir:</a:t>
            </a:r>
            <a:endParaRPr b="0" lang="fr-FR" sz="2800" spc="-1" strike="noStrike">
              <a:latin typeface="Arial"/>
            </a:endParaRPr>
          </a:p>
          <a:p>
            <a:pPr>
              <a:lnSpc>
                <a:spcPct val="100000"/>
              </a:lnSpc>
            </a:pPr>
            <a:r>
              <a:rPr b="0" lang="fr-FR" sz="2800" spc="-1" strike="noStrike">
                <a:solidFill>
                  <a:srgbClr val="c9211e"/>
                </a:solidFill>
                <a:latin typeface="Calibri"/>
              </a:rPr>
              <a:t>Dans tous les cas, seule la coque est prise en compte, </a:t>
            </a:r>
            <a:r>
              <a:rPr b="1" lang="fr-FR" sz="2800" spc="-1" strike="noStrike">
                <a:solidFill>
                  <a:srgbClr val="c9211e"/>
                </a:solidFill>
                <a:latin typeface="Calibri"/>
              </a:rPr>
              <a:t>sauf dans un engagement</a:t>
            </a:r>
            <a:r>
              <a:rPr b="0" lang="fr-FR" sz="2800" spc="-1" strike="noStrike">
                <a:solidFill>
                  <a:srgbClr val="c9211e"/>
                </a:solidFill>
                <a:latin typeface="Calibri"/>
              </a:rPr>
              <a:t>…</a:t>
            </a:r>
            <a:endParaRPr b="0" lang="fr-FR" sz="2800" spc="-1" strike="noStrike">
              <a:latin typeface="Arial"/>
            </a:endParaRPr>
          </a:p>
          <a:p>
            <a:pPr>
              <a:lnSpc>
                <a:spcPct val="100000"/>
              </a:lnSpc>
            </a:pPr>
            <a:endParaRPr b="0" lang="fr-FR" sz="2800" spc="-1" strike="noStrike">
              <a:latin typeface="Arial"/>
            </a:endParaRPr>
          </a:p>
        </p:txBody>
      </p:sp>
      <p:pic>
        <p:nvPicPr>
          <p:cNvPr id="548"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49" name="Espace réservé du texte 1"/>
          <p:cNvSpPr txBox="1"/>
          <p:nvPr/>
        </p:nvSpPr>
        <p:spPr>
          <a:xfrm>
            <a:off x="504000" y="1326600"/>
            <a:ext cx="9071640" cy="3288240"/>
          </a:xfrm>
          <a:prstGeom prst="rect">
            <a:avLst/>
          </a:prstGeom>
          <a:noFill/>
          <a:ln w="12600">
            <a:noFill/>
          </a:ln>
        </p:spPr>
        <p:txBody>
          <a:bodyPr lIns="0" rIns="0" tIns="0" bIns="0">
            <a:normAutofit/>
          </a:bodyPr>
          <a:p>
            <a:pPr>
              <a:lnSpc>
                <a:spcPct val="100000"/>
              </a:lnSpc>
              <a:spcBef>
                <a:spcPts val="1414"/>
              </a:spcBef>
            </a:pPr>
            <a:r>
              <a:rPr b="0" lang="fr-FR" sz="2400" spc="-1" strike="noStrike">
                <a:solidFill>
                  <a:srgbClr val="c9211e"/>
                </a:solidFill>
                <a:latin typeface="Arial"/>
                <a:ea typeface="DejaVu Sans"/>
              </a:rPr>
              <a:t> </a:t>
            </a:r>
            <a:endParaRPr b="0" lang="fr-FR" sz="2400" spc="-1" strike="noStrike">
              <a:latin typeface="Arial"/>
            </a:endParaRPr>
          </a:p>
          <a:p>
            <a:pPr>
              <a:lnSpc>
                <a:spcPct val="100000"/>
              </a:lnSpc>
              <a:spcBef>
                <a:spcPts val="1414"/>
              </a:spcBef>
            </a:pPr>
            <a:r>
              <a:rPr b="0" lang="fr-FR" sz="2400" spc="-1" strike="noStrike">
                <a:solidFill>
                  <a:srgbClr val="c9211e"/>
                </a:solidFill>
                <a:latin typeface="Arial"/>
                <a:ea typeface="DejaVu Sans"/>
              </a:rPr>
              <a:t> </a:t>
            </a:r>
            <a:endParaRPr b="0" lang="fr-FR" sz="2400" spc="-1" strike="noStrike">
              <a:latin typeface="Arial"/>
            </a:endParaRPr>
          </a:p>
          <a:p>
            <a:pPr algn="ctr">
              <a:lnSpc>
                <a:spcPct val="100000"/>
              </a:lnSpc>
              <a:spcBef>
                <a:spcPts val="1414"/>
              </a:spcBef>
            </a:pPr>
            <a:r>
              <a:rPr b="0" lang="fr-FR" sz="3200" spc="-1" strike="noStrike">
                <a:solidFill>
                  <a:srgbClr val="000000"/>
                </a:solidFill>
                <a:latin typeface="Arial"/>
                <a:ea typeface="DejaVu Sans"/>
              </a:rPr>
              <a:t>Les éclaircissements apportés à la règle 18 :</a:t>
            </a:r>
            <a:endParaRPr b="0" lang="fr-FR" sz="3200" spc="-1" strike="noStrike">
              <a:latin typeface="Arial"/>
            </a:endParaRPr>
          </a:p>
          <a:p>
            <a:pPr>
              <a:lnSpc>
                <a:spcPct val="100000"/>
              </a:lnSpc>
              <a:spcBef>
                <a:spcPts val="1414"/>
              </a:spcBef>
              <a:buClr>
                <a:srgbClr val="000000"/>
              </a:buClr>
              <a:buSzPct val="45000"/>
              <a:buFont typeface="Wingdings" charset="2"/>
              <a:buChar char=""/>
            </a:pPr>
            <a:r>
              <a:rPr b="0" i="1" lang="fr-FR" sz="3200" spc="-1" strike="noStrike">
                <a:solidFill>
                  <a:srgbClr val="c9211e"/>
                </a:solidFill>
                <a:latin typeface="Arial"/>
                <a:ea typeface="DejaVu Sans"/>
              </a:rPr>
              <a:t> </a:t>
            </a:r>
            <a:endParaRPr b="0" lang="fr-FR" sz="3200" spc="-1" strike="noStrike">
              <a:latin typeface="Arial"/>
            </a:endParaRPr>
          </a:p>
        </p:txBody>
      </p:sp>
      <p:pic>
        <p:nvPicPr>
          <p:cNvPr id="550"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51" name="Espace réservé du texte 1"/>
          <p:cNvSpPr txBox="1"/>
          <p:nvPr/>
        </p:nvSpPr>
        <p:spPr>
          <a:xfrm>
            <a:off x="504000" y="1326600"/>
            <a:ext cx="9071640" cy="3294360"/>
          </a:xfrm>
          <a:prstGeom prst="rect">
            <a:avLst/>
          </a:prstGeom>
          <a:noFill/>
          <a:ln w="12600">
            <a:noFill/>
          </a:ln>
        </p:spPr>
        <p:txBody>
          <a:bodyPr lIns="0" rIns="0" tIns="0" bIns="0">
            <a:normAutofit/>
          </a:bodyPr>
          <a:p>
            <a:pPr>
              <a:lnSpc>
                <a:spcPct val="110000"/>
              </a:lnSpc>
              <a:spcBef>
                <a:spcPts val="1414"/>
              </a:spcBef>
            </a:pPr>
            <a:r>
              <a:rPr b="0" i="1" lang="fr-FR" sz="2800" spc="-1" strike="noStrike">
                <a:solidFill>
                  <a:srgbClr val="ff0000"/>
                </a:solidFill>
                <a:latin typeface="Arial"/>
                <a:ea typeface="DejaVu Sans"/>
              </a:rPr>
              <a:t>18.1 ../..La règle 18 ne s’applique plus entre des bateaux quand la place à la marque a été donnée.</a:t>
            </a:r>
            <a:endParaRPr b="0" lang="fr-FR" sz="2800" spc="-1" strike="noStrike">
              <a:latin typeface="Arial"/>
            </a:endParaRPr>
          </a:p>
          <a:p>
            <a:pPr>
              <a:lnSpc>
                <a:spcPct val="110000"/>
              </a:lnSpc>
              <a:spcBef>
                <a:spcPts val="1414"/>
              </a:spcBef>
            </a:pPr>
            <a:r>
              <a:rPr b="0" i="1" lang="fr-FR" sz="2800" spc="-1" strike="noStrike">
                <a:solidFill>
                  <a:srgbClr val="ff0000"/>
                </a:solidFill>
                <a:latin typeface="Arial"/>
                <a:ea typeface="DejaVu Sans"/>
              </a:rPr>
              <a:t>18.2(d) Les règles 18.2(b) et (c) cessent de s’appliquer si le bateau ayant droit à la place à la marque dépasse la position bout au vent ou quitte la zone.</a:t>
            </a:r>
            <a:endParaRPr b="0" lang="fr-FR" sz="2800" spc="-1" strike="noStrike">
              <a:latin typeface="Arial"/>
            </a:endParaRPr>
          </a:p>
        </p:txBody>
      </p:sp>
      <p:pic>
        <p:nvPicPr>
          <p:cNvPr id="552"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05" name="Titre 1"/>
          <p:cNvSpPr txBox="1"/>
          <p:nvPr/>
        </p:nvSpPr>
        <p:spPr>
          <a:xfrm>
            <a:off x="504000" y="226080"/>
            <a:ext cx="9071640" cy="946440"/>
          </a:xfrm>
          <a:prstGeom prst="rect">
            <a:avLst/>
          </a:prstGeom>
          <a:noFill/>
          <a:ln w="12600">
            <a:noFill/>
          </a:ln>
        </p:spPr>
        <p:txBody>
          <a:bodyPr lIns="0" rIns="0" tIns="0" bIns="0" anchor="ctr" anchorCtr="1">
            <a:noAutofit/>
          </a:bodyPr>
          <a:p>
            <a:pPr algn="ctr">
              <a:lnSpc>
                <a:spcPct val="100000"/>
              </a:lnSpc>
            </a:pPr>
            <a:r>
              <a:rPr b="0" lang="fr-FR" sz="4400" spc="-1" strike="noStrike">
                <a:solidFill>
                  <a:srgbClr val="000000"/>
                </a:solidFill>
                <a:latin typeface="Arial"/>
                <a:ea typeface="DejaVu Sans"/>
              </a:rPr>
              <a:t>RCV 2021-2024</a:t>
            </a:r>
            <a:endParaRPr b="0" lang="fr-FR" sz="4400" spc="-1" strike="noStrike">
              <a:latin typeface="Arial"/>
            </a:endParaRPr>
          </a:p>
        </p:txBody>
      </p:sp>
      <p:sp>
        <p:nvSpPr>
          <p:cNvPr id="506" name="Sous-titre 2"/>
          <p:cNvSpPr txBox="1"/>
          <p:nvPr/>
        </p:nvSpPr>
        <p:spPr>
          <a:xfrm>
            <a:off x="504000" y="1326600"/>
            <a:ext cx="9071640" cy="3288240"/>
          </a:xfrm>
          <a:prstGeom prst="rect">
            <a:avLst/>
          </a:prstGeom>
          <a:noFill/>
          <a:ln w="12600">
            <a:noFill/>
          </a:ln>
        </p:spPr>
        <p:txBody>
          <a:bodyPr lIns="0" rIns="0" tIns="0" bIns="0" anchor="ctr" anchorCtr="1">
            <a:normAutofit/>
          </a:bodyPr>
          <a:p>
            <a:pPr algn="ctr">
              <a:lnSpc>
                <a:spcPct val="100000"/>
              </a:lnSpc>
              <a:spcBef>
                <a:spcPts val="1414"/>
              </a:spcBef>
            </a:pPr>
            <a:r>
              <a:rPr b="0" lang="fr-FR" sz="3600" spc="-1" strike="noStrike">
                <a:solidFill>
                  <a:srgbClr val="000000"/>
                </a:solidFill>
                <a:latin typeface="Arial"/>
                <a:ea typeface="DejaVu Sans"/>
              </a:rPr>
              <a:t>Pour le régatier,</a:t>
            </a:r>
            <a:endParaRPr b="0" lang="fr-FR" sz="3600" spc="-1" strike="noStrike">
              <a:latin typeface="Arial"/>
            </a:endParaRPr>
          </a:p>
          <a:p>
            <a:pPr algn="ctr">
              <a:lnSpc>
                <a:spcPct val="100000"/>
              </a:lnSpc>
              <a:spcBef>
                <a:spcPts val="1414"/>
              </a:spcBef>
            </a:pPr>
            <a:r>
              <a:rPr b="0" lang="fr-FR" sz="3600" spc="-1" strike="noStrike">
                <a:solidFill>
                  <a:srgbClr val="000000"/>
                </a:solidFill>
                <a:latin typeface="Arial"/>
                <a:ea typeface="DejaVu Sans"/>
              </a:rPr>
              <a:t>Voici l’essentiel à retenir</a:t>
            </a:r>
            <a:endParaRPr b="0" lang="fr-FR" sz="3600" spc="-1" strike="noStrike">
              <a:latin typeface="Arial"/>
            </a:endParaRPr>
          </a:p>
        </p:txBody>
      </p:sp>
      <p:pic>
        <p:nvPicPr>
          <p:cNvPr id="507" name="Image 6" descr=""/>
          <p:cNvPicPr/>
          <p:nvPr/>
        </p:nvPicPr>
        <p:blipFill>
          <a:blip r:embed="rId1"/>
          <a:stretch/>
        </p:blipFill>
        <p:spPr>
          <a:xfrm>
            <a:off x="8280" y="476892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53" name="ZoneTexte 2"/>
          <p:cNvSpPr txBox="1"/>
          <p:nvPr/>
        </p:nvSpPr>
        <p:spPr>
          <a:xfrm>
            <a:off x="348480" y="434880"/>
            <a:ext cx="9383760" cy="5332680"/>
          </a:xfrm>
          <a:prstGeom prst="rect">
            <a:avLst/>
          </a:prstGeom>
          <a:noFill/>
          <a:ln w="0">
            <a:noFill/>
          </a:ln>
        </p:spPr>
        <p:txBody>
          <a:bodyPr>
            <a:noAutofit/>
          </a:bodyPr>
          <a:p>
            <a:pPr>
              <a:lnSpc>
                <a:spcPct val="100000"/>
              </a:lnSpc>
            </a:pPr>
            <a:r>
              <a:rPr b="0" i="1" lang="fr-FR" sz="3200" spc="-1" strike="noStrike">
                <a:solidFill>
                  <a:srgbClr val="4c4c4e"/>
                </a:solidFill>
                <a:latin typeface="Calibri-Italic"/>
              </a:rPr>
              <a:t>Modification de la définition de la « place à la marque »:</a:t>
            </a:r>
            <a:endParaRPr b="0" lang="fr-FR" sz="3200" spc="-1" strike="noStrike">
              <a:latin typeface="Arial"/>
            </a:endParaRPr>
          </a:p>
          <a:p>
            <a:pPr>
              <a:lnSpc>
                <a:spcPct val="100000"/>
              </a:lnSpc>
            </a:pPr>
            <a:br/>
            <a:r>
              <a:rPr b="0" i="1" lang="fr-FR" sz="2800" spc="-1" strike="noStrike">
                <a:solidFill>
                  <a:srgbClr val="000000"/>
                </a:solidFill>
                <a:latin typeface="Calibri-Italic"/>
              </a:rPr>
              <a:t>Place </a:t>
            </a:r>
            <a:r>
              <a:rPr b="0" lang="fr-FR" sz="2800" spc="-1" strike="noStrike">
                <a:solidFill>
                  <a:srgbClr val="000000"/>
                </a:solidFill>
                <a:latin typeface="Calibri"/>
              </a:rPr>
              <a:t>pour un bateau pour laisser une </a:t>
            </a:r>
            <a:r>
              <a:rPr b="0" i="1" lang="fr-FR" sz="2800" spc="-1" strike="noStrike">
                <a:solidFill>
                  <a:srgbClr val="000000"/>
                </a:solidFill>
                <a:latin typeface="Calibri-Italic"/>
              </a:rPr>
              <a:t>marque </a:t>
            </a:r>
            <a:r>
              <a:rPr b="0" lang="fr-FR" sz="2800" spc="-1" strike="noStrike">
                <a:solidFill>
                  <a:srgbClr val="000000"/>
                </a:solidFill>
                <a:latin typeface="Calibri"/>
              </a:rPr>
              <a:t>du côté requis. Également,</a:t>
            </a:r>
            <a:endParaRPr b="0" lang="fr-FR" sz="2800" spc="-1" strike="noStrike">
              <a:latin typeface="Arial"/>
            </a:endParaRPr>
          </a:p>
          <a:p>
            <a:pPr>
              <a:lnSpc>
                <a:spcPct val="100000"/>
              </a:lnSpc>
            </a:pPr>
            <a:r>
              <a:rPr b="0" i="1" lang="fr-FR" sz="2800" spc="-1" strike="noStrike">
                <a:solidFill>
                  <a:srgbClr val="000000"/>
                </a:solidFill>
                <a:latin typeface="Calibri-Italic"/>
              </a:rPr>
              <a:t>(a) place </a:t>
            </a:r>
            <a:r>
              <a:rPr b="0" lang="fr-FR" sz="2800" spc="-1" strike="noStrike">
                <a:solidFill>
                  <a:srgbClr val="000000"/>
                </a:solidFill>
                <a:latin typeface="Calibri"/>
              </a:rPr>
              <a:t>pour aller à la </a:t>
            </a:r>
            <a:r>
              <a:rPr b="0" i="1" lang="fr-FR" sz="2800" spc="-1" strike="noStrike">
                <a:solidFill>
                  <a:srgbClr val="000000"/>
                </a:solidFill>
                <a:latin typeface="Calibri-Italic"/>
              </a:rPr>
              <a:t>marque </a:t>
            </a:r>
            <a:r>
              <a:rPr b="0" lang="fr-FR" sz="2800" spc="-1" strike="noStrike">
                <a:solidFill>
                  <a:srgbClr val="000000"/>
                </a:solidFill>
                <a:latin typeface="Calibri"/>
              </a:rPr>
              <a:t>lorsque sa </a:t>
            </a:r>
            <a:r>
              <a:rPr b="0" i="1" lang="fr-FR" sz="2800" spc="-1" strike="noStrike">
                <a:solidFill>
                  <a:srgbClr val="000000"/>
                </a:solidFill>
                <a:latin typeface="Calibri-Italic"/>
              </a:rPr>
              <a:t>route normale </a:t>
            </a:r>
            <a:r>
              <a:rPr b="0" lang="fr-FR" sz="2800" spc="-1" strike="noStrike">
                <a:solidFill>
                  <a:srgbClr val="000000"/>
                </a:solidFill>
                <a:latin typeface="Calibri"/>
              </a:rPr>
              <a:t>est de s’en approcher, et</a:t>
            </a:r>
            <a:endParaRPr b="0" lang="fr-FR" sz="2800" spc="-1" strike="noStrike">
              <a:latin typeface="Arial"/>
            </a:endParaRPr>
          </a:p>
          <a:p>
            <a:pPr>
              <a:lnSpc>
                <a:spcPct val="100000"/>
              </a:lnSpc>
            </a:pPr>
            <a:r>
              <a:rPr b="0" i="1" lang="fr-FR" sz="2800" spc="-1" strike="noStrike">
                <a:solidFill>
                  <a:srgbClr val="000000"/>
                </a:solidFill>
                <a:latin typeface="Calibri-Italic"/>
              </a:rPr>
              <a:t>(b) place </a:t>
            </a:r>
            <a:r>
              <a:rPr b="0" lang="fr-FR" sz="2800" spc="-1" strike="noStrike">
                <a:solidFill>
                  <a:srgbClr val="000000"/>
                </a:solidFill>
                <a:latin typeface="Calibri"/>
              </a:rPr>
              <a:t>pour contourner ou </a:t>
            </a:r>
            <a:r>
              <a:rPr b="0" lang="fr-FR" sz="2800" spc="-1" strike="noStrike">
                <a:solidFill>
                  <a:srgbClr val="ff0000"/>
                </a:solidFill>
                <a:latin typeface="Calibri"/>
              </a:rPr>
              <a:t>passer</a:t>
            </a:r>
            <a:r>
              <a:rPr b="0" lang="fr-FR" sz="2800" spc="-1" strike="noStrike">
                <a:solidFill>
                  <a:srgbClr val="000000"/>
                </a:solidFill>
                <a:latin typeface="Calibri"/>
              </a:rPr>
              <a:t> la </a:t>
            </a:r>
            <a:r>
              <a:rPr b="0" i="1" lang="fr-FR" sz="2800" spc="-1" strike="noStrike">
                <a:solidFill>
                  <a:srgbClr val="000000"/>
                </a:solidFill>
                <a:latin typeface="Calibri-Italic"/>
              </a:rPr>
              <a:t>marque </a:t>
            </a:r>
            <a:r>
              <a:rPr b="0" lang="fr-FR" sz="2800" spc="-1" strike="noStrike">
                <a:solidFill>
                  <a:srgbClr val="000000"/>
                </a:solidFill>
                <a:latin typeface="Calibri"/>
              </a:rPr>
              <a:t>tel que nécessaire pour </a:t>
            </a:r>
            <a:r>
              <a:rPr b="0" i="1" lang="fr-FR" sz="2800" spc="-1" strike="noStrike">
                <a:solidFill>
                  <a:srgbClr val="000000"/>
                </a:solidFill>
                <a:latin typeface="Calibri-Italic"/>
              </a:rPr>
              <a:t>effectuer le parcours </a:t>
            </a:r>
            <a:r>
              <a:rPr b="0" lang="fr-FR" sz="2800" spc="-1" strike="noStrike">
                <a:solidFill>
                  <a:srgbClr val="ff0000"/>
                </a:solidFill>
                <a:latin typeface="Calibri"/>
              </a:rPr>
              <a:t>sans toucher la </a:t>
            </a:r>
            <a:r>
              <a:rPr b="0" i="1" lang="fr-FR" sz="2800" spc="-1" strike="noStrike">
                <a:solidFill>
                  <a:srgbClr val="ff0000"/>
                </a:solidFill>
                <a:latin typeface="Calibri-Italic"/>
              </a:rPr>
              <a:t>marque</a:t>
            </a:r>
            <a:r>
              <a:rPr b="0" i="1" lang="fr-FR" sz="2800" spc="-1" strike="noStrike">
                <a:solidFill>
                  <a:srgbClr val="000000"/>
                </a:solidFill>
                <a:latin typeface="Calibri-Italic"/>
              </a:rPr>
              <a:t>.</a:t>
            </a:r>
            <a:endParaRPr b="0" lang="fr-FR" sz="2800" spc="-1" strike="noStrike">
              <a:latin typeface="Arial"/>
            </a:endParaRPr>
          </a:p>
          <a:p>
            <a:pPr>
              <a:lnSpc>
                <a:spcPct val="100000"/>
              </a:lnSpc>
            </a:pPr>
            <a:r>
              <a:rPr b="0" i="1" lang="fr-FR" sz="2800" spc="-1" strike="noStrike">
                <a:solidFill>
                  <a:srgbClr val="000000"/>
                </a:solidFill>
                <a:latin typeface="Calibri-Italic"/>
              </a:rPr>
              <a:t>../..</a:t>
            </a:r>
            <a:endParaRPr b="0" lang="fr-FR" sz="2800" spc="-1" strike="noStrike">
              <a:latin typeface="Arial"/>
            </a:endParaRPr>
          </a:p>
          <a:p>
            <a:pPr>
              <a:lnSpc>
                <a:spcPct val="100000"/>
              </a:lnSpc>
            </a:pPr>
            <a:r>
              <a:rPr b="0" i="1" lang="fr-FR" sz="2800" spc="-1" strike="noStrike">
                <a:solidFill>
                  <a:srgbClr val="000000"/>
                </a:solidFill>
                <a:latin typeface="Calibri-Italic"/>
              </a:rPr>
              <a:t>	</a:t>
            </a:r>
            <a:r>
              <a:rPr b="0" i="1" lang="fr-FR" sz="2800" spc="-1" strike="noStrike">
                <a:solidFill>
                  <a:srgbClr val="000000"/>
                </a:solidFill>
                <a:latin typeface="Calibri-Italic"/>
              </a:rPr>
              <a:t>	</a:t>
            </a:r>
            <a:r>
              <a:rPr b="0" i="1" lang="fr-FR" sz="2800" spc="-1" strike="noStrike">
                <a:solidFill>
                  <a:srgbClr val="000000"/>
                </a:solidFill>
                <a:latin typeface="Calibri-Italic"/>
              </a:rPr>
              <a:t>(en </a:t>
            </a:r>
            <a:r>
              <a:rPr b="0" i="1" lang="fr-FR" sz="2800" spc="-1" strike="noStrike">
                <a:solidFill>
                  <a:srgbClr val="ff0000"/>
                </a:solidFill>
                <a:latin typeface="Calibri-Italic"/>
              </a:rPr>
              <a:t>rouge</a:t>
            </a:r>
            <a:r>
              <a:rPr b="0" i="1" lang="fr-FR" sz="2800" spc="-1" strike="noStrike">
                <a:solidFill>
                  <a:srgbClr val="000000"/>
                </a:solidFill>
                <a:latin typeface="Calibri-Italic"/>
              </a:rPr>
              <a:t>, modifications 2021-2024)</a:t>
            </a:r>
            <a:endParaRPr b="0" lang="fr-FR" sz="2800" spc="-1" strike="noStrike">
              <a:latin typeface="Arial"/>
            </a:endParaRPr>
          </a:p>
        </p:txBody>
      </p:sp>
      <p:pic>
        <p:nvPicPr>
          <p:cNvPr id="554"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55" name="ZoneTexte 2"/>
          <p:cNvSpPr txBox="1"/>
          <p:nvPr/>
        </p:nvSpPr>
        <p:spPr>
          <a:xfrm>
            <a:off x="932040" y="1915200"/>
            <a:ext cx="8228880" cy="1077120"/>
          </a:xfrm>
          <a:prstGeom prst="rect">
            <a:avLst/>
          </a:prstGeom>
          <a:noFill/>
          <a:ln w="0">
            <a:noFill/>
          </a:ln>
        </p:spPr>
        <p:txBody>
          <a:bodyPr anchorCtr="1">
            <a:noAutofit/>
          </a:bodyPr>
          <a:p>
            <a:pPr algn="ctr">
              <a:lnSpc>
                <a:spcPct val="100000"/>
              </a:lnSpc>
            </a:pPr>
            <a:r>
              <a:rPr b="0" lang="fr-FR" sz="3200" spc="-1" strike="noStrike">
                <a:solidFill>
                  <a:srgbClr val="000000"/>
                </a:solidFill>
                <a:latin typeface="Calibri"/>
              </a:rPr>
              <a:t>Quelles sont les conséquences de ces changements ?</a:t>
            </a:r>
            <a:endParaRPr b="0" lang="fr-FR" sz="3200" spc="-1" strike="noStrike">
              <a:latin typeface="Arial"/>
            </a:endParaRPr>
          </a:p>
        </p:txBody>
      </p:sp>
      <p:pic>
        <p:nvPicPr>
          <p:cNvPr id="556"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pic>
        <p:nvPicPr>
          <p:cNvPr id="557" name="Image 8" descr=""/>
          <p:cNvPicPr/>
          <p:nvPr/>
        </p:nvPicPr>
        <p:blipFill>
          <a:blip r:embed="rId1"/>
          <a:stretch/>
        </p:blipFill>
        <p:spPr>
          <a:xfrm>
            <a:off x="470160" y="447480"/>
            <a:ext cx="4770720" cy="4770720"/>
          </a:xfrm>
          <a:prstGeom prst="rect">
            <a:avLst/>
          </a:prstGeom>
          <a:ln w="12600">
            <a:noFill/>
          </a:ln>
        </p:spPr>
      </p:pic>
      <p:sp>
        <p:nvSpPr>
          <p:cNvPr id="558" name="ZoneTexte 2"/>
          <p:cNvSpPr txBox="1"/>
          <p:nvPr/>
        </p:nvSpPr>
        <p:spPr>
          <a:xfrm>
            <a:off x="5741280" y="149760"/>
            <a:ext cx="4212360" cy="5852520"/>
          </a:xfrm>
          <a:prstGeom prst="rect">
            <a:avLst/>
          </a:prstGeom>
          <a:noFill/>
          <a:ln w="0">
            <a:noFill/>
          </a:ln>
        </p:spPr>
        <p:txBody>
          <a:bodyPr>
            <a:noAutofit/>
          </a:bodyPr>
          <a:p>
            <a:pPr>
              <a:lnSpc>
                <a:spcPct val="100000"/>
              </a:lnSpc>
            </a:pPr>
            <a:r>
              <a:rPr b="1" lang="fr-FR" sz="1800" spc="-1" strike="noStrike">
                <a:solidFill>
                  <a:srgbClr val="000000"/>
                </a:solidFill>
                <a:latin typeface="Calibri"/>
              </a:rPr>
              <a:t>Position 1</a:t>
            </a:r>
            <a:endParaRPr b="0" lang="fr-FR" sz="1800" spc="-1" strike="noStrike">
              <a:latin typeface="Arial"/>
            </a:endParaRPr>
          </a:p>
          <a:p>
            <a:pPr>
              <a:lnSpc>
                <a:spcPct val="100000"/>
              </a:lnSpc>
            </a:pPr>
            <a:r>
              <a:rPr b="0" lang="fr-FR" sz="1800" spc="-1" strike="noStrike">
                <a:solidFill>
                  <a:srgbClr val="000000"/>
                </a:solidFill>
                <a:latin typeface="Calibri"/>
              </a:rPr>
              <a:t>Jaune et Bleu s’approchent de la zone.</a:t>
            </a:r>
            <a:endParaRPr b="0" lang="fr-FR" sz="1800" spc="-1" strike="noStrike">
              <a:latin typeface="Arial"/>
            </a:endParaRPr>
          </a:p>
          <a:p>
            <a:pPr>
              <a:lnSpc>
                <a:spcPct val="100000"/>
              </a:lnSpc>
            </a:pPr>
            <a:r>
              <a:rPr b="0" lang="fr-FR" sz="1800" spc="-1" strike="noStrike">
                <a:solidFill>
                  <a:srgbClr val="000000"/>
                </a:solidFill>
                <a:latin typeface="Calibri"/>
              </a:rPr>
              <a:t>Jaune y entre,</a:t>
            </a:r>
            <a:endParaRPr b="0" lang="fr-FR" sz="1800" spc="-1" strike="noStrike">
              <a:latin typeface="Arial"/>
            </a:endParaRPr>
          </a:p>
          <a:p>
            <a:pPr>
              <a:lnSpc>
                <a:spcPct val="100000"/>
              </a:lnSpc>
            </a:pPr>
            <a:r>
              <a:rPr b="0" lang="fr-FR" sz="1800" spc="-1" strike="noStrike">
                <a:solidFill>
                  <a:srgbClr val="000000"/>
                </a:solidFill>
                <a:latin typeface="Calibri"/>
              </a:rPr>
              <a:t>Bleu est en route libre derrière, non engagé.</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u="sng">
                <a:solidFill>
                  <a:srgbClr val="000000"/>
                </a:solidFill>
                <a:uFillTx/>
                <a:latin typeface="Calibri"/>
              </a:rPr>
              <a:t>En 2020</a:t>
            </a:r>
            <a:r>
              <a:rPr b="0" lang="fr-FR" sz="1800" spc="-1" strike="noStrike">
                <a:solidFill>
                  <a:srgbClr val="000000"/>
                </a:solidFill>
                <a:latin typeface="Calibri"/>
              </a:rPr>
              <a:t>, la RCV 18 s’appliquait  (« 18.1: </a:t>
            </a:r>
            <a:r>
              <a:rPr b="0" lang="fr-FR" sz="1800" spc="-1" strike="noStrike">
                <a:solidFill>
                  <a:srgbClr val="000000"/>
                </a:solidFill>
                <a:latin typeface="AdvHneuLC"/>
              </a:rPr>
              <a:t>La règle 18 s’applique entre des bateaux quand ils sont tenus de laisser une </a:t>
            </a:r>
            <a:r>
              <a:rPr b="0" i="1" lang="fr-FR" sz="1800" spc="-1" strike="noStrike">
                <a:solidFill>
                  <a:srgbClr val="000000"/>
                </a:solidFill>
                <a:latin typeface="AdvhneuCO"/>
              </a:rPr>
              <a:t>marque</a:t>
            </a:r>
            <a:r>
              <a:rPr b="0" lang="fr-FR" sz="1800" spc="-1" strike="noStrike">
                <a:solidFill>
                  <a:srgbClr val="000000"/>
                </a:solidFill>
                <a:latin typeface="AdvhneuCO"/>
              </a:rPr>
              <a:t> </a:t>
            </a:r>
            <a:r>
              <a:rPr b="0" lang="fr-FR" sz="1800" spc="-1" strike="noStrike">
                <a:solidFill>
                  <a:srgbClr val="000000"/>
                </a:solidFill>
                <a:latin typeface="AdvHneuLC"/>
              </a:rPr>
              <a:t>du même côté et qu’au moins l’un d’eux est dans la </a:t>
            </a:r>
            <a:r>
              <a:rPr b="0" i="1" lang="fr-FR" sz="1800" spc="-1" strike="noStrike">
                <a:solidFill>
                  <a:srgbClr val="000000"/>
                </a:solidFill>
                <a:latin typeface="AdvhneuCO"/>
              </a:rPr>
              <a:t>zone</a:t>
            </a:r>
            <a:r>
              <a:rPr b="0" lang="fr-FR" sz="1800" spc="-1" strike="noStrike">
                <a:solidFill>
                  <a:srgbClr val="000000"/>
                </a:solidFill>
                <a:latin typeface="AdvhneuCO"/>
              </a:rPr>
              <a:t> »</a:t>
            </a:r>
            <a:r>
              <a:rPr b="0" lang="fr-FR" sz="1800" spc="-1" strike="noStrike">
                <a:solidFill>
                  <a:srgbClr val="000000"/>
                </a:solidFill>
                <a:latin typeface="Calibri"/>
              </a:rPr>
              <a:t>), assortie de la 18.2(b) dans son §2: « </a:t>
            </a:r>
            <a:r>
              <a:rPr b="0" lang="fr-FR" sz="1800" spc="-1" strike="noStrike">
                <a:solidFill>
                  <a:srgbClr val="000000"/>
                </a:solidFill>
                <a:latin typeface="AdvHneuLC"/>
              </a:rPr>
              <a:t>Si un bateau est en </a:t>
            </a:r>
            <a:r>
              <a:rPr b="0" i="1" lang="fr-FR" sz="1800" spc="-1" strike="noStrike">
                <a:solidFill>
                  <a:srgbClr val="000000"/>
                </a:solidFill>
                <a:latin typeface="AdvhneuCO"/>
              </a:rPr>
              <a:t>route libre</a:t>
            </a:r>
            <a:r>
              <a:rPr b="0" lang="fr-FR" sz="1800" spc="-1" strike="noStrike">
                <a:solidFill>
                  <a:srgbClr val="000000"/>
                </a:solidFill>
                <a:latin typeface="AdvhneuCO"/>
              </a:rPr>
              <a:t> devant </a:t>
            </a:r>
            <a:r>
              <a:rPr b="0" lang="fr-FR" sz="1800" spc="-1" strike="noStrike">
                <a:solidFill>
                  <a:srgbClr val="000000"/>
                </a:solidFill>
                <a:latin typeface="AdvHneuLC"/>
              </a:rPr>
              <a:t>quand il atteint la </a:t>
            </a:r>
            <a:r>
              <a:rPr b="0" i="1" lang="fr-FR" sz="1800" spc="-1" strike="noStrike">
                <a:solidFill>
                  <a:srgbClr val="000000"/>
                </a:solidFill>
                <a:latin typeface="AdvhneuCO"/>
              </a:rPr>
              <a:t>zone</a:t>
            </a:r>
            <a:r>
              <a:rPr b="0" lang="fr-FR" sz="1800" spc="-1" strike="noStrike">
                <a:solidFill>
                  <a:srgbClr val="000000"/>
                </a:solidFill>
                <a:latin typeface="AdvHneuLC"/>
              </a:rPr>
              <a:t>, le bateau en </a:t>
            </a:r>
            <a:r>
              <a:rPr b="0" i="1" lang="fr-FR" sz="1800" spc="-1" strike="noStrike">
                <a:solidFill>
                  <a:srgbClr val="000000"/>
                </a:solidFill>
                <a:latin typeface="AdvhneuCO"/>
              </a:rPr>
              <a:t>route libre derrière </a:t>
            </a:r>
            <a:r>
              <a:rPr b="0" lang="fr-FR" sz="1800" spc="-1" strike="noStrike">
                <a:solidFill>
                  <a:srgbClr val="000000"/>
                </a:solidFill>
                <a:latin typeface="AdvHneuLC"/>
              </a:rPr>
              <a:t>à ce moment-là doit par la suite lui donner </a:t>
            </a:r>
            <a:r>
              <a:rPr b="0" i="1" lang="fr-FR" sz="1800" spc="-1" strike="noStrike">
                <a:solidFill>
                  <a:srgbClr val="000000"/>
                </a:solidFill>
                <a:latin typeface="AdvHneuLC"/>
              </a:rPr>
              <a:t>la </a:t>
            </a:r>
            <a:r>
              <a:rPr b="0" i="1" lang="fr-FR" sz="1800" spc="-1" strike="noStrike">
                <a:solidFill>
                  <a:srgbClr val="000000"/>
                </a:solidFill>
                <a:latin typeface="AdvhneuCO"/>
              </a:rPr>
              <a:t>place à la marque</a:t>
            </a:r>
            <a:r>
              <a:rPr b="0" lang="fr-FR" sz="1800" spc="-1" strike="noStrike">
                <a:solidFill>
                  <a:srgbClr val="000000"/>
                </a:solidFill>
                <a:latin typeface="AdvHneuLC"/>
              </a:rPr>
              <a:t>. »</a:t>
            </a:r>
            <a:endParaRPr b="0" lang="fr-FR" sz="1800" spc="-1" strike="noStrike">
              <a:latin typeface="Arial"/>
            </a:endParaRPr>
          </a:p>
          <a:p>
            <a:pPr>
              <a:lnSpc>
                <a:spcPct val="100000"/>
              </a:lnSpc>
            </a:pPr>
            <a:r>
              <a:rPr b="0" lang="fr-FR" sz="1800" spc="-1" strike="noStrike">
                <a:solidFill>
                  <a:srgbClr val="000000"/>
                </a:solidFill>
                <a:latin typeface="Calibri"/>
              </a:rPr>
              <a:t>Jaune a donc droit à « la place pour ALLER  à la marque »</a:t>
            </a:r>
            <a:endParaRPr b="0" lang="fr-FR" sz="1800" spc="-1" strike="noStrike">
              <a:latin typeface="Arial"/>
            </a:endParaRPr>
          </a:p>
          <a:p>
            <a:pPr>
              <a:lnSpc>
                <a:spcPct val="100000"/>
              </a:lnSpc>
            </a:pPr>
            <a:r>
              <a:rPr b="0" lang="fr-FR" sz="1800" spc="-1" strike="noStrike" u="sng">
                <a:solidFill>
                  <a:srgbClr val="000000"/>
                </a:solidFill>
                <a:uFillTx/>
                <a:latin typeface="Calibri"/>
              </a:rPr>
              <a:t>En 2021</a:t>
            </a:r>
            <a:r>
              <a:rPr b="0" lang="fr-FR" sz="1800" spc="-1" strike="noStrike">
                <a:solidFill>
                  <a:srgbClr val="000000"/>
                </a:solidFill>
                <a:latin typeface="Calibri"/>
              </a:rPr>
              <a:t>, ça n’a pas changé.</a:t>
            </a:r>
            <a:endParaRPr b="0" lang="fr-FR" sz="1800" spc="-1" strike="noStrike">
              <a:latin typeface="Arial"/>
            </a:endParaRPr>
          </a:p>
        </p:txBody>
      </p:sp>
      <p:pic>
        <p:nvPicPr>
          <p:cNvPr id="559"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60" name="ZoneTexte 2"/>
          <p:cNvSpPr txBox="1"/>
          <p:nvPr/>
        </p:nvSpPr>
        <p:spPr>
          <a:xfrm>
            <a:off x="5741280" y="149760"/>
            <a:ext cx="4212360" cy="3970440"/>
          </a:xfrm>
          <a:prstGeom prst="rect">
            <a:avLst/>
          </a:prstGeom>
          <a:noFill/>
          <a:ln w="0">
            <a:noFill/>
          </a:ln>
        </p:spPr>
        <p:txBody>
          <a:bodyPr>
            <a:noAutofit/>
          </a:bodyPr>
          <a:p>
            <a:pPr>
              <a:lnSpc>
                <a:spcPct val="100000"/>
              </a:lnSpc>
            </a:pPr>
            <a:r>
              <a:rPr b="1" lang="fr-FR" sz="1800" spc="-1" strike="noStrike">
                <a:solidFill>
                  <a:srgbClr val="000000"/>
                </a:solidFill>
                <a:latin typeface="Calibri"/>
              </a:rPr>
              <a:t>Position 2</a:t>
            </a:r>
            <a:r>
              <a:rPr b="0" lang="fr-FR" sz="1800" spc="-1" strike="noStrike">
                <a:solidFill>
                  <a:srgbClr val="000000"/>
                </a:solidFill>
                <a:latin typeface="Calibri"/>
              </a:rPr>
              <a:t>: </a:t>
            </a:r>
            <a:endParaRPr b="0" lang="fr-FR" sz="1800" spc="-1" strike="noStrike">
              <a:latin typeface="Arial"/>
            </a:endParaRPr>
          </a:p>
          <a:p>
            <a:pPr>
              <a:lnSpc>
                <a:spcPct val="100000"/>
              </a:lnSpc>
            </a:pPr>
            <a:r>
              <a:rPr b="0" lang="fr-FR" sz="1800" spc="-1" strike="noStrike">
                <a:solidFill>
                  <a:srgbClr val="000000"/>
                </a:solidFill>
                <a:latin typeface="Calibri"/>
              </a:rPr>
              <a:t>Bleu entre à son tour dans la zone.</a:t>
            </a:r>
            <a:endParaRPr b="0" lang="fr-FR" sz="1800" spc="-1" strike="noStrike">
              <a:latin typeface="Arial"/>
            </a:endParaRPr>
          </a:p>
          <a:p>
            <a:pPr>
              <a:lnSpc>
                <a:spcPct val="100000"/>
              </a:lnSpc>
            </a:pPr>
            <a:r>
              <a:rPr b="1" lang="fr-FR" sz="1800" spc="-1" strike="noStrike">
                <a:solidFill>
                  <a:srgbClr val="000000"/>
                </a:solidFill>
                <a:latin typeface="Calibri"/>
              </a:rPr>
              <a:t>Position 3</a:t>
            </a:r>
            <a:r>
              <a:rPr b="0" lang="fr-FR" sz="1800" spc="-1" strike="noStrike">
                <a:solidFill>
                  <a:srgbClr val="000000"/>
                </a:solidFill>
                <a:latin typeface="Calibri"/>
              </a:rPr>
              <a:t>:</a:t>
            </a:r>
            <a:endParaRPr b="0" lang="fr-FR" sz="1800" spc="-1" strike="noStrike">
              <a:latin typeface="Arial"/>
            </a:endParaRPr>
          </a:p>
          <a:p>
            <a:pPr>
              <a:lnSpc>
                <a:spcPct val="100000"/>
              </a:lnSpc>
            </a:pPr>
            <a:r>
              <a:rPr b="0" lang="fr-FR" sz="1800" spc="-1" strike="noStrike">
                <a:solidFill>
                  <a:srgbClr val="000000"/>
                </a:solidFill>
                <a:latin typeface="Calibri"/>
              </a:rPr>
              <a:t>Jaune VA à la marque pour la CONTOURNER.</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u="sng">
                <a:solidFill>
                  <a:srgbClr val="000000"/>
                </a:solidFill>
                <a:uFillTx/>
                <a:latin typeface="Calibri"/>
              </a:rPr>
              <a:t>En 2020</a:t>
            </a:r>
            <a:r>
              <a:rPr b="0" lang="fr-FR" sz="1800" spc="-1" strike="noStrike">
                <a:solidFill>
                  <a:srgbClr val="000000"/>
                </a:solidFill>
                <a:latin typeface="Calibri"/>
              </a:rPr>
              <a:t>,  les mêmes règles s’appliquaient:</a:t>
            </a:r>
            <a:endParaRPr b="0" lang="fr-FR" sz="1800" spc="-1" strike="noStrike">
              <a:latin typeface="Arial"/>
            </a:endParaRPr>
          </a:p>
          <a:p>
            <a:pPr>
              <a:lnSpc>
                <a:spcPct val="100000"/>
              </a:lnSpc>
            </a:pPr>
            <a:r>
              <a:rPr b="0" lang="fr-FR" sz="1800" spc="-1" strike="noStrike">
                <a:solidFill>
                  <a:srgbClr val="4c4c4e"/>
                </a:solidFill>
                <a:latin typeface="Calibri"/>
              </a:rPr>
              <a:t>Jaune a droit à la « place pour contourner la marque tel que nécessaire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u="sng">
                <a:solidFill>
                  <a:srgbClr val="000000"/>
                </a:solidFill>
                <a:uFillTx/>
                <a:latin typeface="Calibri"/>
              </a:rPr>
              <a:t>En 2021</a:t>
            </a:r>
            <a:r>
              <a:rPr b="0" lang="fr-FR" sz="1800" spc="-1" strike="noStrike">
                <a:solidFill>
                  <a:srgbClr val="000000"/>
                </a:solidFill>
                <a:latin typeface="Calibri"/>
              </a:rPr>
              <a:t>,  en position 2, Jaune a droit à la « p</a:t>
            </a:r>
            <a:r>
              <a:rPr b="0" lang="fr-FR" sz="1800" spc="-1" strike="noStrike">
                <a:solidFill>
                  <a:srgbClr val="4c4c4e"/>
                </a:solidFill>
                <a:latin typeface="Calibri"/>
              </a:rPr>
              <a:t>lace pour contourner </a:t>
            </a:r>
            <a:r>
              <a:rPr b="0" lang="fr-FR" sz="1800" spc="-1" strike="noStrike">
                <a:solidFill>
                  <a:srgbClr val="f15641"/>
                </a:solidFill>
                <a:latin typeface="Calibri"/>
              </a:rPr>
              <a:t>ou passer </a:t>
            </a:r>
            <a:r>
              <a:rPr b="0" lang="fr-FR" sz="1800" spc="-1" strike="noStrike">
                <a:solidFill>
                  <a:srgbClr val="4c4c4e"/>
                </a:solidFill>
                <a:latin typeface="Calibri"/>
              </a:rPr>
              <a:t>la marque tel que nécessaire pour </a:t>
            </a:r>
            <a:r>
              <a:rPr b="0" lang="fr-FR" sz="1800" spc="-1" strike="noStrike">
                <a:solidFill>
                  <a:srgbClr val="f15641"/>
                </a:solidFill>
                <a:latin typeface="Calibri"/>
              </a:rPr>
              <a:t>effectuer le parcours sans toucher la marque</a:t>
            </a:r>
            <a:r>
              <a:rPr b="0" lang="fr-FR" sz="1800" spc="-1" strike="noStrike">
                <a:solidFill>
                  <a:srgbClr val="000000"/>
                </a:solidFill>
                <a:latin typeface="Calibri"/>
              </a:rPr>
              <a:t> . »</a:t>
            </a:r>
            <a:endParaRPr b="0" lang="fr-FR" sz="1800" spc="-1" strike="noStrike">
              <a:latin typeface="Arial"/>
            </a:endParaRPr>
          </a:p>
        </p:txBody>
      </p:sp>
      <p:pic>
        <p:nvPicPr>
          <p:cNvPr id="561" name="Image 5" descr=""/>
          <p:cNvPicPr/>
          <p:nvPr/>
        </p:nvPicPr>
        <p:blipFill>
          <a:blip r:embed="rId1"/>
          <a:stretch/>
        </p:blipFill>
        <p:spPr>
          <a:xfrm>
            <a:off x="470160" y="482400"/>
            <a:ext cx="4840920" cy="4840920"/>
          </a:xfrm>
          <a:prstGeom prst="rect">
            <a:avLst/>
          </a:prstGeom>
          <a:ln w="12600">
            <a:noFill/>
          </a:ln>
        </p:spPr>
      </p:pic>
      <p:pic>
        <p:nvPicPr>
          <p:cNvPr id="562"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63" name="ZoneTexte 2"/>
          <p:cNvSpPr txBox="1"/>
          <p:nvPr/>
        </p:nvSpPr>
        <p:spPr>
          <a:xfrm>
            <a:off x="5696280" y="86400"/>
            <a:ext cx="4212360" cy="5355360"/>
          </a:xfrm>
          <a:prstGeom prst="rect">
            <a:avLst/>
          </a:prstGeom>
          <a:noFill/>
          <a:ln w="0">
            <a:noFill/>
          </a:ln>
        </p:spPr>
        <p:txBody>
          <a:bodyPr>
            <a:noAutofit/>
          </a:bodyPr>
          <a:p>
            <a:pPr>
              <a:lnSpc>
                <a:spcPct val="100000"/>
              </a:lnSpc>
            </a:pPr>
            <a:r>
              <a:rPr b="1" lang="fr-FR" sz="1800" spc="-1" strike="noStrike">
                <a:solidFill>
                  <a:srgbClr val="000000"/>
                </a:solidFill>
                <a:latin typeface="Calibri"/>
              </a:rPr>
              <a:t>Position 4</a:t>
            </a:r>
            <a:r>
              <a:rPr b="0" lang="fr-FR" sz="1800" spc="-1" strike="noStrike">
                <a:solidFill>
                  <a:srgbClr val="000000"/>
                </a:solidFill>
                <a:latin typeface="Calibri"/>
              </a:rPr>
              <a:t>: Jaune CONTOURNE la marque,</a:t>
            </a:r>
            <a:endParaRPr b="0" lang="fr-FR" sz="1800" spc="-1" strike="noStrike">
              <a:latin typeface="Arial"/>
            </a:endParaRPr>
          </a:p>
          <a:p>
            <a:pPr>
              <a:lnSpc>
                <a:spcPct val="100000"/>
              </a:lnSpc>
            </a:pPr>
            <a:r>
              <a:rPr b="0" lang="fr-FR" sz="1800" spc="-1" strike="noStrike">
                <a:solidFill>
                  <a:srgbClr val="000000"/>
                </a:solidFill>
                <a:latin typeface="Calibri"/>
              </a:rPr>
              <a:t>Bleu tente de passer entre Jaune et la marque.</a:t>
            </a:r>
            <a:endParaRPr b="0" lang="fr-FR" sz="1800" spc="-1" strike="noStrike">
              <a:latin typeface="Arial"/>
            </a:endParaRPr>
          </a:p>
          <a:p>
            <a:pPr>
              <a:lnSpc>
                <a:spcPct val="100000"/>
              </a:lnSpc>
            </a:pPr>
            <a:r>
              <a:rPr b="0" lang="fr-FR" sz="1800" spc="-1" strike="noStrike" u="sng">
                <a:solidFill>
                  <a:srgbClr val="000000"/>
                </a:solidFill>
                <a:uFillTx/>
                <a:latin typeface="Calibri"/>
              </a:rPr>
              <a:t>En 2020</a:t>
            </a:r>
            <a:r>
              <a:rPr b="0" lang="fr-FR" sz="1800" spc="-1" strike="noStrike">
                <a:solidFill>
                  <a:srgbClr val="000000"/>
                </a:solidFill>
                <a:latin typeface="Calibri"/>
              </a:rPr>
              <a:t>, en position 4, Jaune aurait pu tenter d’obtenir de la place à la marque, car la </a:t>
            </a:r>
            <a:r>
              <a:rPr b="0" lang="fr-FR" sz="1800" spc="-1" strike="noStrike">
                <a:solidFill>
                  <a:srgbClr val="4c4c4e"/>
                </a:solidFill>
                <a:latin typeface="Calibri"/>
              </a:rPr>
              <a:t>RCV 18.2d s’appliquait: « Les règles 18.2b et cessent de s’appliquer quand le bateau ayant droit à la place à la marque l’a obtenue … » </a:t>
            </a:r>
            <a:r>
              <a:rPr b="0" lang="fr-FR" sz="1800" spc="-1" strike="noStrike">
                <a:solidFill>
                  <a:srgbClr val="f15641"/>
                </a:solidFill>
                <a:latin typeface="Calibri"/>
              </a:rPr>
              <a:t>La RCV 18 s’appliquant toujours, c’est la RCV18.2a qui aurait pris la suite: Bleu à l’intérieur aurait eu droit à de la place à la marque !</a:t>
            </a:r>
            <a:endParaRPr b="0" lang="fr-FR" sz="1800" spc="-1" strike="noStrike">
              <a:latin typeface="Arial"/>
            </a:endParaRPr>
          </a:p>
          <a:p>
            <a:pPr>
              <a:lnSpc>
                <a:spcPct val="100000"/>
              </a:lnSpc>
            </a:pPr>
            <a:r>
              <a:rPr b="0" lang="fr-FR" sz="1800" spc="-1" strike="noStrike" u="sng">
                <a:solidFill>
                  <a:srgbClr val="000000"/>
                </a:solidFill>
                <a:uFillTx/>
                <a:latin typeface="Calibri"/>
              </a:rPr>
              <a:t>En 2021</a:t>
            </a:r>
            <a:r>
              <a:rPr b="0" lang="fr-FR" sz="1800" spc="-1" strike="noStrike">
                <a:solidFill>
                  <a:srgbClr val="000000"/>
                </a:solidFill>
                <a:latin typeface="Calibri"/>
              </a:rPr>
              <a:t>,  en position 4, c’est plus clair,</a:t>
            </a:r>
            <a:r>
              <a:rPr b="0" lang="fr-FR" sz="1800" spc="-1" strike="noStrike">
                <a:solidFill>
                  <a:srgbClr val="ff0000"/>
                </a:solidFill>
                <a:latin typeface="Calibri"/>
              </a:rPr>
              <a:t> « l</a:t>
            </a:r>
            <a:r>
              <a:rPr b="0" lang="fr-FR" sz="1800" spc="-1" strike="noStrike">
                <a:solidFill>
                  <a:srgbClr val="ff0000"/>
                </a:solidFill>
                <a:latin typeface="Calibri"/>
              </a:rPr>
              <a:t>a </a:t>
            </a:r>
            <a:r>
              <a:rPr b="0" lang="fr-FR" sz="1800" spc="-1" strike="noStrike">
                <a:solidFill>
                  <a:srgbClr val="f15641"/>
                </a:solidFill>
                <a:latin typeface="Calibri"/>
              </a:rPr>
              <a:t>règle 18 ne s’applique plus entre des bateaux quand la place à la marque a été donnée. »</a:t>
            </a:r>
            <a:endParaRPr b="0" lang="fr-FR" sz="1800" spc="-1" strike="noStrike">
              <a:latin typeface="Arial"/>
            </a:endParaRPr>
          </a:p>
          <a:p>
            <a:pPr>
              <a:lnSpc>
                <a:spcPct val="100000"/>
              </a:lnSpc>
            </a:pPr>
            <a:r>
              <a:rPr b="0" lang="fr-FR" sz="1800" spc="-1" strike="noStrike">
                <a:solidFill>
                  <a:srgbClr val="000000"/>
                </a:solidFill>
                <a:latin typeface="Calibri"/>
              </a:rPr>
              <a:t>Jaune peut lofer en direction de la prochaine marque sans donner de place à la marque à Bleu.</a:t>
            </a:r>
            <a:endParaRPr b="0" lang="fr-FR" sz="1800" spc="-1" strike="noStrike">
              <a:latin typeface="Arial"/>
            </a:endParaRPr>
          </a:p>
        </p:txBody>
      </p:sp>
      <p:pic>
        <p:nvPicPr>
          <p:cNvPr id="564" name="" descr=""/>
          <p:cNvPicPr/>
          <p:nvPr/>
        </p:nvPicPr>
        <p:blipFill>
          <a:blip r:embed="rId1"/>
          <a:stretch/>
        </p:blipFill>
        <p:spPr>
          <a:xfrm>
            <a:off x="485640" y="459720"/>
            <a:ext cx="4914360" cy="4914360"/>
          </a:xfrm>
          <a:prstGeom prst="rect">
            <a:avLst/>
          </a:prstGeom>
          <a:ln w="0">
            <a:noFill/>
          </a:ln>
        </p:spPr>
      </p:pic>
      <p:pic>
        <p:nvPicPr>
          <p:cNvPr id="565"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66" name="Espace réservé du texte 1"/>
          <p:cNvSpPr txBox="1"/>
          <p:nvPr/>
        </p:nvSpPr>
        <p:spPr>
          <a:xfrm>
            <a:off x="504000" y="1800000"/>
            <a:ext cx="9071640" cy="1913400"/>
          </a:xfrm>
          <a:prstGeom prst="rect">
            <a:avLst/>
          </a:prstGeom>
          <a:noFill/>
          <a:ln w="12600">
            <a:noFill/>
          </a:ln>
        </p:spPr>
        <p:txBody>
          <a:bodyPr lIns="0" rIns="0" tIns="0" bIns="0">
            <a:normAutofit/>
          </a:bodyPr>
          <a:p>
            <a:pPr>
              <a:lnSpc>
                <a:spcPct val="100000"/>
              </a:lnSpc>
              <a:spcBef>
                <a:spcPts val="1414"/>
              </a:spcBef>
            </a:pPr>
            <a:r>
              <a:rPr b="0" i="1" lang="fr-FR" sz="3200" spc="-1" strike="noStrike">
                <a:solidFill>
                  <a:srgbClr val="ff0000"/>
                </a:solidFill>
                <a:latin typeface="Arial"/>
                <a:ea typeface="DejaVu Sans"/>
              </a:rPr>
              <a:t> </a:t>
            </a:r>
            <a:endParaRPr b="0" lang="fr-FR" sz="3200" spc="-1" strike="noStrike">
              <a:latin typeface="Arial"/>
            </a:endParaRPr>
          </a:p>
          <a:p>
            <a:pPr>
              <a:lnSpc>
                <a:spcPct val="100000"/>
              </a:lnSpc>
              <a:spcBef>
                <a:spcPts val="1414"/>
              </a:spcBef>
            </a:pPr>
            <a:r>
              <a:rPr b="0" lang="fr-FR" sz="2600" spc="-1" strike="noStrike">
                <a:solidFill>
                  <a:srgbClr val="3465a4"/>
                </a:solidFill>
                <a:latin typeface="Arial"/>
                <a:ea typeface="DejaVu Sans"/>
              </a:rPr>
              <a:t>La nouvelle phrase de la règle 18.1 </a:t>
            </a:r>
            <a:r>
              <a:rPr b="0" lang="fr-FR" sz="2600" spc="-1" strike="noStrike" u="sng">
                <a:solidFill>
                  <a:srgbClr val="3465a4"/>
                </a:solidFill>
                <a:uFillTx/>
                <a:latin typeface="Arial"/>
                <a:ea typeface="DejaVu Sans"/>
              </a:rPr>
              <a:t>éteint l’ensemble de la règle 18</a:t>
            </a:r>
            <a:r>
              <a:rPr b="0" lang="fr-FR" sz="2600" spc="-1" strike="noStrike">
                <a:solidFill>
                  <a:srgbClr val="3465a4"/>
                </a:solidFill>
                <a:latin typeface="Arial"/>
                <a:ea typeface="DejaVu Sans"/>
              </a:rPr>
              <a:t> plutôt que les règles 18.2(b) et (c)</a:t>
            </a:r>
            <a:endParaRPr b="0" lang="fr-FR" sz="2600" spc="-1" strike="noStrike">
              <a:latin typeface="Arial"/>
            </a:endParaRPr>
          </a:p>
        </p:txBody>
      </p:sp>
      <p:pic>
        <p:nvPicPr>
          <p:cNvPr id="567"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68" name="Espace réservé du texte 1"/>
          <p:cNvSpPr txBox="1"/>
          <p:nvPr/>
        </p:nvSpPr>
        <p:spPr>
          <a:xfrm>
            <a:off x="504000" y="360000"/>
            <a:ext cx="9071640" cy="5040000"/>
          </a:xfrm>
          <a:prstGeom prst="rect">
            <a:avLst/>
          </a:prstGeom>
          <a:noFill/>
          <a:ln w="12600">
            <a:noFill/>
          </a:ln>
        </p:spPr>
        <p:txBody>
          <a:bodyPr lIns="0" rIns="0" tIns="0" bIns="0">
            <a:normAutofit/>
          </a:bodyPr>
          <a:p>
            <a:pPr>
              <a:lnSpc>
                <a:spcPct val="100000"/>
              </a:lnSpc>
              <a:spcBef>
                <a:spcPts val="1414"/>
              </a:spcBef>
            </a:pPr>
            <a:r>
              <a:rPr b="1" lang="fr-FR" sz="1200" spc="-1" strike="noStrike">
                <a:solidFill>
                  <a:srgbClr val="000000"/>
                </a:solidFill>
                <a:latin typeface="Arial"/>
                <a:ea typeface="DejaVu Sans"/>
              </a:rPr>
              <a:t>Pour rappel : </a:t>
            </a:r>
            <a:r>
              <a:rPr b="0" lang="fr-FR" sz="1200" spc="-1" strike="noStrike">
                <a:solidFill>
                  <a:srgbClr val="000000"/>
                </a:solidFill>
                <a:latin typeface="Lato"/>
                <a:ea typeface="DejaVu Sans"/>
              </a:rPr>
              <a:t>RCV 18 PLACE À LA MARQUE</a:t>
            </a:r>
            <a:endParaRPr b="0" lang="fr-FR" sz="1200" spc="-1" strike="noStrike">
              <a:latin typeface="Arial"/>
            </a:endParaRPr>
          </a:p>
          <a:p>
            <a:pPr>
              <a:lnSpc>
                <a:spcPct val="100000"/>
              </a:lnSpc>
            </a:pPr>
            <a:br/>
            <a:r>
              <a:rPr b="0" lang="fr-FR" sz="1200" spc="-1" strike="noStrike">
                <a:solidFill>
                  <a:srgbClr val="000000"/>
                </a:solidFill>
                <a:latin typeface="Lato"/>
                <a:ea typeface="DejaVu Sans"/>
              </a:rPr>
              <a:t>18.1 Quand la règle 18 s’applique</a:t>
            </a:r>
            <a:endParaRPr b="0" lang="fr-FR" sz="1200" spc="-1" strike="noStrike">
              <a:latin typeface="Arial"/>
            </a:endParaRPr>
          </a:p>
          <a:p>
            <a:pPr>
              <a:lnSpc>
                <a:spcPct val="100000"/>
              </a:lnSpc>
            </a:pPr>
            <a:r>
              <a:rPr b="0" lang="fr-FR" sz="1200" spc="-1" strike="noStrike">
                <a:solidFill>
                  <a:srgbClr val="000000"/>
                </a:solidFill>
                <a:latin typeface="Lato"/>
                <a:ea typeface="DejaVu Sans"/>
              </a:rPr>
              <a:t>La règle 18 s’applique entre des bateaux quand ils sont tenus de laisser une marque du même côté</a:t>
            </a:r>
            <a:endParaRPr b="0" lang="fr-FR" sz="1200" spc="-1" strike="noStrike">
              <a:latin typeface="Arial"/>
            </a:endParaRPr>
          </a:p>
          <a:p>
            <a:pPr>
              <a:lnSpc>
                <a:spcPct val="100000"/>
              </a:lnSpc>
            </a:pPr>
            <a:r>
              <a:rPr b="0" lang="fr-FR" sz="1200" spc="-1" strike="noStrike">
                <a:solidFill>
                  <a:srgbClr val="000000"/>
                </a:solidFill>
                <a:latin typeface="Lato"/>
                <a:ea typeface="DejaVu Sans"/>
              </a:rPr>
              <a:t>et qu’au moins l’un d’eux est dans la zone. Cependant, elle ne s’applique pas</a:t>
            </a:r>
            <a:endParaRPr b="0" lang="fr-FR" sz="1200" spc="-1" strike="noStrike">
              <a:latin typeface="Arial"/>
            </a:endParaRPr>
          </a:p>
          <a:p>
            <a:pPr>
              <a:lnSpc>
                <a:spcPct val="100000"/>
              </a:lnSpc>
            </a:pPr>
            <a:r>
              <a:rPr b="0" lang="fr-FR" sz="1200" spc="-1" strike="noStrike">
                <a:solidFill>
                  <a:srgbClr val="000000"/>
                </a:solidFill>
                <a:latin typeface="Lato"/>
                <a:ea typeface="DejaVu Sans"/>
              </a:rPr>
              <a:t>(a) entre des bateaux sur des bords opposés sur un louvoyage au vent,</a:t>
            </a:r>
            <a:endParaRPr b="0" lang="fr-FR" sz="1200" spc="-1" strike="noStrike">
              <a:latin typeface="Arial"/>
            </a:endParaRPr>
          </a:p>
          <a:p>
            <a:pPr>
              <a:lnSpc>
                <a:spcPct val="100000"/>
              </a:lnSpc>
            </a:pPr>
            <a:r>
              <a:rPr b="0" lang="fr-FR" sz="1200" spc="-1" strike="noStrike">
                <a:solidFill>
                  <a:srgbClr val="000000"/>
                </a:solidFill>
                <a:latin typeface="Lato"/>
                <a:ea typeface="DejaVu Sans"/>
              </a:rPr>
              <a:t>(b) entre des bateaux sur des bords opposés quand, la route normale à la marque pour l’un d’eux, mais pas pour les deux, est de virer de bord,</a:t>
            </a:r>
            <a:endParaRPr b="0" lang="fr-FR" sz="1200" spc="-1" strike="noStrike">
              <a:latin typeface="Arial"/>
            </a:endParaRPr>
          </a:p>
          <a:p>
            <a:pPr>
              <a:lnSpc>
                <a:spcPct val="100000"/>
              </a:lnSpc>
            </a:pPr>
            <a:r>
              <a:rPr b="0" lang="fr-FR" sz="1200" spc="-1" strike="noStrike">
                <a:solidFill>
                  <a:srgbClr val="000000"/>
                </a:solidFill>
                <a:latin typeface="Lato"/>
                <a:ea typeface="DejaVu Sans"/>
              </a:rPr>
              <a:t>(c) entre un bateau s’approchant d’une marque et un autre la quittant, ou</a:t>
            </a:r>
            <a:endParaRPr b="0" lang="fr-FR" sz="1200" spc="-1" strike="noStrike">
              <a:latin typeface="Arial"/>
            </a:endParaRPr>
          </a:p>
          <a:p>
            <a:pPr>
              <a:lnSpc>
                <a:spcPct val="100000"/>
              </a:lnSpc>
            </a:pPr>
            <a:r>
              <a:rPr b="0" lang="fr-FR" sz="1200" spc="-1" strike="noStrike">
                <a:solidFill>
                  <a:srgbClr val="000000"/>
                </a:solidFill>
                <a:latin typeface="Lato"/>
                <a:ea typeface="DejaVu Sans"/>
              </a:rPr>
              <a:t>(d) si la marque est un obstacle continu, auquel cas la règle 19 s’applique.</a:t>
            </a:r>
            <a:endParaRPr b="0" lang="fr-FR" sz="1200" spc="-1" strike="noStrike">
              <a:latin typeface="Arial"/>
            </a:endParaRPr>
          </a:p>
          <a:p>
            <a:pPr>
              <a:lnSpc>
                <a:spcPct val="100000"/>
              </a:lnSpc>
            </a:pPr>
            <a:r>
              <a:rPr b="0" lang="fr-FR" sz="1200" spc="-1" strike="noStrike">
                <a:solidFill>
                  <a:srgbClr val="ff0000"/>
                </a:solidFill>
                <a:latin typeface="Lato"/>
                <a:ea typeface="DejaVu Sans"/>
              </a:rPr>
              <a:t>La règle 18 ne s’applique plus entre des bateaux quand la place à la marque a été donnée.</a:t>
            </a:r>
            <a:endParaRPr b="0" lang="fr-FR" sz="1200" spc="-1" strike="noStrike">
              <a:latin typeface="Arial"/>
            </a:endParaRPr>
          </a:p>
          <a:p>
            <a:pPr>
              <a:lnSpc>
                <a:spcPct val="100000"/>
              </a:lnSpc>
            </a:pPr>
            <a:br/>
            <a:r>
              <a:rPr b="0" lang="fr-FR" sz="1200" spc="-1" strike="noStrike">
                <a:solidFill>
                  <a:srgbClr val="000000"/>
                </a:solidFill>
                <a:latin typeface="Lato"/>
                <a:ea typeface="DejaVu Sans"/>
              </a:rPr>
              <a:t>18.2 Donner la place à la marque</a:t>
            </a:r>
            <a:endParaRPr b="0" lang="fr-FR" sz="1200" spc="-1" strike="noStrike">
              <a:latin typeface="Arial"/>
            </a:endParaRPr>
          </a:p>
          <a:p>
            <a:pPr>
              <a:lnSpc>
                <a:spcPct val="100000"/>
              </a:lnSpc>
            </a:pPr>
            <a:r>
              <a:rPr b="0" lang="fr-FR" sz="1200" spc="-1" strike="noStrike">
                <a:solidFill>
                  <a:srgbClr val="000000"/>
                </a:solidFill>
                <a:latin typeface="Lato"/>
                <a:ea typeface="DejaVu Sans"/>
              </a:rPr>
              <a:t>(a) Quand des bateaux sont engagés, le bateau à l’extérieur doit donner au bateau à l’intérieur la place à la marque, sauf si la règle 18.2(b) s’applique.</a:t>
            </a:r>
            <a:endParaRPr b="0" lang="fr-FR" sz="1200" spc="-1" strike="noStrike">
              <a:latin typeface="Arial"/>
            </a:endParaRPr>
          </a:p>
          <a:p>
            <a:pPr>
              <a:lnSpc>
                <a:spcPct val="100000"/>
              </a:lnSpc>
            </a:pPr>
            <a:r>
              <a:rPr b="0" lang="fr-FR" sz="1200" spc="-1" strike="noStrike">
                <a:solidFill>
                  <a:srgbClr val="000000"/>
                </a:solidFill>
                <a:latin typeface="Lato"/>
                <a:ea typeface="DejaVu Sans"/>
              </a:rPr>
              <a:t>(b) Si des bateaux sont engagés quand le premier d’entre eux atteint la zone, le bateau à l’extérieur à ce moment-là doit par la suite donner au bateau à l’intérieur la place à la marque. </a:t>
            </a:r>
            <a:endParaRPr b="0" lang="fr-FR" sz="1200" spc="-1" strike="noStrike">
              <a:latin typeface="Arial"/>
            </a:endParaRPr>
          </a:p>
          <a:p>
            <a:pPr>
              <a:lnSpc>
                <a:spcPct val="100000"/>
              </a:lnSpc>
            </a:pPr>
            <a:r>
              <a:rPr b="0" lang="fr-FR" sz="1200" spc="-1" strike="noStrike">
                <a:solidFill>
                  <a:srgbClr val="000000"/>
                </a:solidFill>
                <a:latin typeface="Lato"/>
                <a:ea typeface="DejaVu Sans"/>
              </a:rPr>
              <a:t>Si un bateau est en route libre devant quand il atteint la zone, le bateau en route libre derrière à ce moment-là doit par la suite lui donner la place à la marque.</a:t>
            </a:r>
            <a:endParaRPr b="0" lang="fr-FR" sz="1200" spc="-1" strike="noStrike">
              <a:latin typeface="Arial"/>
            </a:endParaRPr>
          </a:p>
          <a:p>
            <a:pPr>
              <a:lnSpc>
                <a:spcPct val="100000"/>
              </a:lnSpc>
            </a:pPr>
            <a:r>
              <a:rPr b="0" lang="fr-FR" sz="1200" spc="-1" strike="noStrike">
                <a:solidFill>
                  <a:srgbClr val="000000"/>
                </a:solidFill>
                <a:latin typeface="Lato"/>
                <a:ea typeface="DejaVu Sans"/>
              </a:rPr>
              <a:t>(c) Quand un bateau est tenu de donner la place à la marque en vertu de la règle 18.2(b), </a:t>
            </a:r>
            <a:endParaRPr b="0" lang="fr-FR" sz="1200" spc="-1" strike="noStrike">
              <a:latin typeface="Arial"/>
            </a:endParaRPr>
          </a:p>
          <a:p>
            <a:pPr>
              <a:lnSpc>
                <a:spcPct val="100000"/>
              </a:lnSpc>
            </a:pPr>
            <a:r>
              <a:rPr b="0" lang="fr-FR" sz="1200" spc="-1" strike="noStrike">
                <a:solidFill>
                  <a:srgbClr val="000000"/>
                </a:solidFill>
                <a:latin typeface="Lato"/>
                <a:ea typeface="DejaVu Sans"/>
              </a:rPr>
              <a:t>	</a:t>
            </a:r>
            <a:r>
              <a:rPr b="0" lang="fr-FR" sz="1200" spc="-1" strike="noStrike">
                <a:solidFill>
                  <a:srgbClr val="000000"/>
                </a:solidFill>
                <a:latin typeface="Lato"/>
                <a:ea typeface="DejaVu Sans"/>
              </a:rPr>
              <a:t>(1) il doit continuer à le faire même si par la suite un engagement est rompu ou un nouvel engagement est établi ;</a:t>
            </a:r>
            <a:endParaRPr b="0" lang="fr-FR" sz="1200" spc="-1" strike="noStrike">
              <a:latin typeface="Arial"/>
            </a:endParaRPr>
          </a:p>
          <a:p>
            <a:pPr>
              <a:lnSpc>
                <a:spcPct val="100000"/>
              </a:lnSpc>
            </a:pPr>
            <a:r>
              <a:rPr b="0" lang="fr-FR" sz="1200" spc="-1" strike="noStrike">
                <a:solidFill>
                  <a:srgbClr val="000000"/>
                </a:solidFill>
                <a:latin typeface="Lato"/>
                <a:ea typeface="DejaVu Sans"/>
              </a:rPr>
              <a:t>	</a:t>
            </a:r>
            <a:r>
              <a:rPr b="0" lang="fr-FR" sz="1200" spc="-1" strike="noStrike">
                <a:solidFill>
                  <a:srgbClr val="000000"/>
                </a:solidFill>
                <a:latin typeface="Lato"/>
                <a:ea typeface="DejaVu Sans"/>
              </a:rPr>
              <a:t>(2) s’il devient engagé à l’intérieur du bateau ayant droit à la place à la marque, il doit également donner à ce bateau la place pour suivre sa route normale tant qu’ils restent engagés.</a:t>
            </a:r>
            <a:endParaRPr b="0" lang="fr-FR" sz="1200" spc="-1" strike="noStrike">
              <a:latin typeface="Arial"/>
            </a:endParaRPr>
          </a:p>
          <a:p>
            <a:pPr>
              <a:lnSpc>
                <a:spcPct val="100000"/>
              </a:lnSpc>
            </a:pPr>
            <a:r>
              <a:rPr b="0" lang="fr-FR" sz="1200" spc="-1" strike="noStrike">
                <a:solidFill>
                  <a:srgbClr val="c9211e"/>
                </a:solidFill>
                <a:latin typeface="Lato"/>
                <a:ea typeface="DejaVu Sans"/>
              </a:rPr>
              <a:t>(d) Les règles 18.2(b) et (c) cessent de s’appliquer si le bateau ayant droit à la place à la marque dépasse la position bout au vent ou quitte la zone.</a:t>
            </a:r>
            <a:endParaRPr b="0" lang="fr-FR" sz="1200" spc="-1" strike="noStrike">
              <a:latin typeface="Arial"/>
            </a:endParaRPr>
          </a:p>
        </p:txBody>
      </p:sp>
      <p:pic>
        <p:nvPicPr>
          <p:cNvPr id="569"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08" name="Espace réservé du texte 1"/>
          <p:cNvSpPr txBox="1"/>
          <p:nvPr/>
        </p:nvSpPr>
        <p:spPr>
          <a:xfrm>
            <a:off x="504000" y="1326600"/>
            <a:ext cx="9071640" cy="984960"/>
          </a:xfrm>
          <a:prstGeom prst="rect">
            <a:avLst/>
          </a:prstGeom>
          <a:noFill/>
          <a:ln w="12600">
            <a:noFill/>
          </a:ln>
        </p:spPr>
        <p:txBody>
          <a:bodyPr lIns="0" rIns="0" tIns="0" bIns="0">
            <a:normAutofit/>
          </a:bodyPr>
          <a:p>
            <a:pPr algn="ctr">
              <a:lnSpc>
                <a:spcPct val="100000"/>
              </a:lnSpc>
              <a:spcBef>
                <a:spcPts val="1414"/>
              </a:spcBef>
            </a:pPr>
            <a:r>
              <a:rPr b="0" lang="fr-FR" sz="3200" spc="-1" strike="noStrike">
                <a:solidFill>
                  <a:srgbClr val="000000"/>
                </a:solidFill>
                <a:latin typeface="Arial"/>
                <a:ea typeface="DejaVu Sans"/>
              </a:rPr>
              <a:t>Modifications « cosmétiques » :</a:t>
            </a:r>
            <a:endParaRPr b="0" lang="fr-FR" sz="3200" spc="-1" strike="noStrike">
              <a:latin typeface="Arial"/>
            </a:endParaRPr>
          </a:p>
          <a:p>
            <a:pPr>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 </a:t>
            </a:r>
            <a:endParaRPr b="0" lang="fr-FR" sz="3200" spc="-1" strike="noStrike">
              <a:latin typeface="Arial"/>
            </a:endParaRPr>
          </a:p>
        </p:txBody>
      </p:sp>
      <p:pic>
        <p:nvPicPr>
          <p:cNvPr id="509"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10" name="Espace réservé du texte 1"/>
          <p:cNvSpPr txBox="1"/>
          <p:nvPr/>
        </p:nvSpPr>
        <p:spPr>
          <a:xfrm>
            <a:off x="504000" y="1326600"/>
            <a:ext cx="9071640" cy="3288240"/>
          </a:xfrm>
          <a:prstGeom prst="rect">
            <a:avLst/>
          </a:prstGeom>
          <a:noFill/>
          <a:ln w="12600">
            <a:noFill/>
          </a:ln>
        </p:spPr>
        <p:txBody>
          <a:bodyPr lIns="0" rIns="0" tIns="0" bIns="0">
            <a:normAutofit/>
          </a:bodyPr>
          <a:p>
            <a:pPr algn="ctr">
              <a:lnSpc>
                <a:spcPct val="100000"/>
              </a:lnSpc>
              <a:spcBef>
                <a:spcPts val="1414"/>
              </a:spcBef>
            </a:pPr>
            <a:r>
              <a:rPr b="0" lang="fr-FR" sz="3200" spc="-1" strike="noStrike">
                <a:solidFill>
                  <a:srgbClr val="000000"/>
                </a:solidFill>
                <a:latin typeface="Arial"/>
                <a:ea typeface="DejaVu Sans"/>
              </a:rPr>
              <a:t>Modifications « cosmétiques » :</a:t>
            </a:r>
            <a:endParaRPr b="0" lang="fr-FR" sz="3200" spc="-1" strike="noStrike">
              <a:latin typeface="Arial"/>
            </a:endParaRPr>
          </a:p>
          <a:p>
            <a:pPr>
              <a:lnSpc>
                <a:spcPct val="100000"/>
              </a:lnSpc>
              <a:spcBef>
                <a:spcPts val="1414"/>
              </a:spcBef>
            </a:pPr>
            <a:r>
              <a:rPr b="0" lang="fr-FR" sz="3200" spc="-1" strike="noStrike">
                <a:solidFill>
                  <a:srgbClr val="c9211e"/>
                </a:solidFill>
                <a:latin typeface="Arial"/>
                <a:ea typeface="DejaVu Sans"/>
              </a:rPr>
              <a:t>-reformulations, renumérotations</a:t>
            </a:r>
            <a:endParaRPr b="0" lang="fr-FR" sz="3200" spc="-1" strike="noStrike">
              <a:latin typeface="Arial"/>
            </a:endParaRPr>
          </a:p>
          <a:p>
            <a:pPr>
              <a:lnSpc>
                <a:spcPct val="100000"/>
              </a:lnSpc>
              <a:spcBef>
                <a:spcPts val="1414"/>
              </a:spcBef>
            </a:pPr>
            <a:r>
              <a:rPr b="0" lang="fr-FR" sz="3200" spc="-1" strike="noStrike">
                <a:solidFill>
                  <a:srgbClr val="c9211e"/>
                </a:solidFill>
                <a:latin typeface="Arial"/>
                <a:ea typeface="DejaVu Sans"/>
              </a:rPr>
              <a:t>-regroupement de règles apparentées,</a:t>
            </a:r>
            <a:endParaRPr b="0" lang="fr-FR" sz="3200" spc="-1" strike="noStrike">
              <a:latin typeface="Arial"/>
            </a:endParaRPr>
          </a:p>
          <a:p>
            <a:pPr>
              <a:lnSpc>
                <a:spcPct val="100000"/>
              </a:lnSpc>
              <a:spcBef>
                <a:spcPts val="1414"/>
              </a:spcBef>
            </a:pPr>
            <a:r>
              <a:rPr b="0" lang="fr-FR" sz="3200" spc="-1" strike="noStrike">
                <a:solidFill>
                  <a:srgbClr val="c9211e"/>
                </a:solidFill>
                <a:latin typeface="Arial"/>
                <a:ea typeface="DejaVu Sans"/>
              </a:rPr>
              <a:t>-transfert de règles dans d’autres chapitres...</a:t>
            </a:r>
            <a:endParaRPr b="0" lang="fr-FR" sz="3200" spc="-1" strike="noStrike">
              <a:latin typeface="Arial"/>
            </a:endParaRPr>
          </a:p>
          <a:p>
            <a:pPr>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 </a:t>
            </a:r>
            <a:endParaRPr b="0" lang="fr-FR" sz="3200" spc="-1" strike="noStrike">
              <a:latin typeface="Arial"/>
            </a:endParaRPr>
          </a:p>
        </p:txBody>
      </p:sp>
      <p:pic>
        <p:nvPicPr>
          <p:cNvPr id="511"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12" name="Espace réservé du texte 1"/>
          <p:cNvSpPr txBox="1"/>
          <p:nvPr/>
        </p:nvSpPr>
        <p:spPr>
          <a:xfrm>
            <a:off x="504000" y="1326600"/>
            <a:ext cx="9071640" cy="2466360"/>
          </a:xfrm>
          <a:prstGeom prst="rect">
            <a:avLst/>
          </a:prstGeom>
          <a:noFill/>
          <a:ln w="12600">
            <a:noFill/>
          </a:ln>
        </p:spPr>
        <p:txBody>
          <a:bodyPr lIns="0" rIns="0" tIns="0" bIns="0">
            <a:normAutofit/>
          </a:bodyPr>
          <a:p>
            <a:pPr>
              <a:lnSpc>
                <a:spcPct val="100000"/>
              </a:lnSpc>
              <a:spcBef>
                <a:spcPts val="1414"/>
              </a:spcBef>
            </a:pPr>
            <a:r>
              <a:rPr b="0" lang="fr-FR" sz="3200" spc="-1" strike="noStrike">
                <a:solidFill>
                  <a:srgbClr val="c9211e"/>
                </a:solidFill>
                <a:latin typeface="Arial"/>
                <a:ea typeface="DejaVu Sans"/>
              </a:rPr>
              <a:t>exemple :</a:t>
            </a:r>
            <a:endParaRPr b="0" lang="fr-FR" sz="3200" spc="-1" strike="noStrike">
              <a:latin typeface="Arial"/>
            </a:endParaRPr>
          </a:p>
          <a:p>
            <a:pPr>
              <a:lnSpc>
                <a:spcPct val="100000"/>
              </a:lnSpc>
              <a:spcBef>
                <a:spcPts val="1414"/>
              </a:spcBef>
            </a:pPr>
            <a:r>
              <a:rPr b="0" lang="fr-FR" sz="3200" spc="-1" strike="noStrike">
                <a:solidFill>
                  <a:srgbClr val="c9211e"/>
                </a:solidFill>
                <a:latin typeface="Arial"/>
                <a:ea typeface="DejaVu Sans"/>
              </a:rPr>
              <a:t>-nouvelle définition de « Effectuer le parcours » (le fameux «</a:t>
            </a:r>
            <a:r>
              <a:rPr b="1" lang="fr-FR" sz="3200" spc="-1" strike="noStrike">
                <a:solidFill>
                  <a:srgbClr val="c9211e"/>
                </a:solidFill>
                <a:latin typeface="Arial"/>
                <a:ea typeface="DejaVu Sans"/>
              </a:rPr>
              <a:t> fil </a:t>
            </a:r>
            <a:r>
              <a:rPr b="0" lang="fr-FR" sz="3200" spc="-1" strike="noStrike">
                <a:solidFill>
                  <a:srgbClr val="c9211e"/>
                </a:solidFill>
                <a:latin typeface="Arial"/>
                <a:ea typeface="DejaVu Sans"/>
              </a:rPr>
              <a:t>» suivi par un bateau qui effectue un parcours complet)</a:t>
            </a:r>
            <a:endParaRPr b="0" lang="fr-FR" sz="3200" spc="-1" strike="noStrike">
              <a:latin typeface="Arial"/>
            </a:endParaRPr>
          </a:p>
          <a:p>
            <a:pPr>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 </a:t>
            </a:r>
            <a:endParaRPr b="0" lang="fr-FR" sz="3200" spc="-1" strike="noStrike">
              <a:latin typeface="Arial"/>
            </a:endParaRPr>
          </a:p>
        </p:txBody>
      </p:sp>
      <p:pic>
        <p:nvPicPr>
          <p:cNvPr id="513"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14" name="Espace réservé du texte 1"/>
          <p:cNvSpPr txBox="1"/>
          <p:nvPr/>
        </p:nvSpPr>
        <p:spPr>
          <a:xfrm>
            <a:off x="360000" y="180000"/>
            <a:ext cx="9360000" cy="5220000"/>
          </a:xfrm>
          <a:prstGeom prst="rect">
            <a:avLst/>
          </a:prstGeom>
          <a:noFill/>
          <a:ln w="12600">
            <a:noFill/>
          </a:ln>
        </p:spPr>
        <p:txBody>
          <a:bodyPr lIns="0" rIns="0" tIns="0" bIns="0">
            <a:normAutofit/>
          </a:bodyPr>
          <a:p>
            <a:pPr>
              <a:lnSpc>
                <a:spcPct val="90000"/>
              </a:lnSpc>
              <a:spcBef>
                <a:spcPts val="1414"/>
              </a:spcBef>
            </a:pPr>
            <a:r>
              <a:rPr b="0" lang="fr-FR" sz="2700" spc="-1" strike="noStrike">
                <a:solidFill>
                  <a:srgbClr val="000000"/>
                </a:solidFill>
                <a:latin typeface="Arial"/>
                <a:ea typeface="DejaVu Sans"/>
              </a:rPr>
              <a:t>Définition « Effectuer le parcours » : </a:t>
            </a:r>
            <a:endParaRPr b="0" lang="fr-FR" sz="2700" spc="-1" strike="noStrike">
              <a:latin typeface="Arial"/>
            </a:endParaRPr>
          </a:p>
          <a:p>
            <a:pPr>
              <a:lnSpc>
                <a:spcPct val="90000"/>
              </a:lnSpc>
              <a:spcBef>
                <a:spcPts val="1414"/>
              </a:spcBef>
            </a:pPr>
            <a:r>
              <a:rPr b="0" lang="fr-FR" sz="2700" spc="-1" strike="noStrike">
                <a:solidFill>
                  <a:srgbClr val="000000"/>
                </a:solidFill>
                <a:latin typeface="Arial"/>
                <a:ea typeface="DejaVu Sans"/>
              </a:rPr>
              <a:t>Un </a:t>
            </a:r>
            <a:r>
              <a:rPr b="1" lang="fr-FR" sz="2700" spc="-1" strike="noStrike">
                <a:solidFill>
                  <a:srgbClr val="000000"/>
                </a:solidFill>
                <a:latin typeface="Arial"/>
                <a:ea typeface="DejaVu Sans"/>
              </a:rPr>
              <a:t>fil tendu</a:t>
            </a:r>
            <a:r>
              <a:rPr b="0" lang="fr-FR" sz="2700" spc="-1" strike="noStrike">
                <a:solidFill>
                  <a:srgbClr val="000000"/>
                </a:solidFill>
                <a:latin typeface="Arial"/>
                <a:ea typeface="DejaVu Sans"/>
              </a:rPr>
              <a:t>, représentant le sillage d’un bateau qui effectue le parcours à partir du moment où le bateau commence à s’approcher de la ligne de départ depuis son côté pré-départ pour prendre le départ jusqu’à ce qu’il finisse, doit :</a:t>
            </a:r>
            <a:endParaRPr b="0" lang="fr-FR" sz="2700" spc="-1" strike="noStrike">
              <a:latin typeface="Arial"/>
            </a:endParaRPr>
          </a:p>
          <a:p>
            <a:pPr>
              <a:lnSpc>
                <a:spcPct val="90000"/>
              </a:lnSpc>
              <a:spcBef>
                <a:spcPts val="1414"/>
              </a:spcBef>
            </a:pPr>
            <a:r>
              <a:rPr b="0" lang="fr-FR" sz="2700" spc="-1" strike="noStrike">
                <a:solidFill>
                  <a:srgbClr val="000000"/>
                </a:solidFill>
                <a:latin typeface="Arial"/>
                <a:ea typeface="DejaVu Sans"/>
              </a:rPr>
              <a:t>(a) </a:t>
            </a:r>
            <a:r>
              <a:rPr b="0" lang="fr-FR" sz="2700" spc="-1" strike="noStrike" u="sng">
                <a:solidFill>
                  <a:srgbClr val="000000"/>
                </a:solidFill>
                <a:uFillTx/>
                <a:latin typeface="Arial"/>
                <a:ea typeface="DejaVu Sans"/>
              </a:rPr>
              <a:t>passer</a:t>
            </a:r>
            <a:r>
              <a:rPr b="0" lang="fr-FR" sz="2700" spc="-1" strike="noStrike">
                <a:solidFill>
                  <a:srgbClr val="000000"/>
                </a:solidFill>
                <a:latin typeface="Arial"/>
                <a:ea typeface="DejaVu Sans"/>
              </a:rPr>
              <a:t> chaque marque de parcours pour la course du côté requis et dans l’ordre correct,</a:t>
            </a:r>
            <a:endParaRPr b="0" lang="fr-FR" sz="2700" spc="-1" strike="noStrike">
              <a:latin typeface="Arial"/>
            </a:endParaRPr>
          </a:p>
          <a:p>
            <a:pPr>
              <a:lnSpc>
                <a:spcPct val="90000"/>
              </a:lnSpc>
              <a:spcBef>
                <a:spcPts val="1414"/>
              </a:spcBef>
            </a:pPr>
            <a:r>
              <a:rPr b="0" lang="fr-FR" sz="2700" spc="-1" strike="noStrike">
                <a:solidFill>
                  <a:srgbClr val="000000"/>
                </a:solidFill>
                <a:latin typeface="Arial"/>
                <a:ea typeface="DejaVu Sans"/>
              </a:rPr>
              <a:t>(b) toucher chaque marque indiquée dans les instructions de course comme étant une marque à </a:t>
            </a:r>
            <a:r>
              <a:rPr b="0" lang="fr-FR" sz="2700" spc="-1" strike="noStrike" u="sng">
                <a:solidFill>
                  <a:srgbClr val="000000"/>
                </a:solidFill>
                <a:uFillTx/>
                <a:latin typeface="Arial"/>
                <a:ea typeface="DejaVu Sans"/>
              </a:rPr>
              <a:t>contourner</a:t>
            </a:r>
            <a:r>
              <a:rPr b="0" lang="fr-FR" sz="2700" spc="-1" strike="noStrike">
                <a:solidFill>
                  <a:srgbClr val="000000"/>
                </a:solidFill>
                <a:latin typeface="Arial"/>
                <a:ea typeface="DejaVu Sans"/>
              </a:rPr>
              <a:t>, et</a:t>
            </a:r>
            <a:endParaRPr b="0" lang="fr-FR" sz="2700" spc="-1" strike="noStrike">
              <a:latin typeface="Arial"/>
            </a:endParaRPr>
          </a:p>
          <a:p>
            <a:pPr>
              <a:lnSpc>
                <a:spcPct val="90000"/>
              </a:lnSpc>
              <a:spcBef>
                <a:spcPts val="1414"/>
              </a:spcBef>
            </a:pPr>
            <a:r>
              <a:rPr b="0" lang="fr-FR" sz="2700" spc="-1" strike="noStrike">
                <a:solidFill>
                  <a:srgbClr val="000000"/>
                </a:solidFill>
                <a:latin typeface="Arial"/>
                <a:ea typeface="DejaVu Sans"/>
              </a:rPr>
              <a:t>(c) </a:t>
            </a:r>
            <a:r>
              <a:rPr b="0" lang="fr-FR" sz="2700" spc="-1" strike="noStrike" u="sng">
                <a:solidFill>
                  <a:srgbClr val="000000"/>
                </a:solidFill>
                <a:uFillTx/>
                <a:latin typeface="Arial"/>
                <a:ea typeface="DejaVu Sans"/>
              </a:rPr>
              <a:t>passer</a:t>
            </a:r>
            <a:r>
              <a:rPr b="0" lang="fr-FR" sz="2700" spc="-1" strike="noStrike">
                <a:solidFill>
                  <a:srgbClr val="000000"/>
                </a:solidFill>
                <a:latin typeface="Arial"/>
                <a:ea typeface="DejaVu Sans"/>
              </a:rPr>
              <a:t> entre les marques d’une porte dans le sens du parcours depuis la marque précédente.</a:t>
            </a:r>
            <a:endParaRPr b="0" lang="fr-FR" sz="2700" spc="-1" strike="noStrike">
              <a:latin typeface="Arial"/>
            </a:endParaRPr>
          </a:p>
        </p:txBody>
      </p:sp>
      <p:pic>
        <p:nvPicPr>
          <p:cNvPr id="515"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pic>
        <p:nvPicPr>
          <p:cNvPr id="516" name="" descr=""/>
          <p:cNvPicPr/>
          <p:nvPr/>
        </p:nvPicPr>
        <p:blipFill>
          <a:blip r:embed="rId1"/>
          <a:stretch/>
        </p:blipFill>
        <p:spPr>
          <a:xfrm>
            <a:off x="264240" y="217080"/>
            <a:ext cx="6449760" cy="5291280"/>
          </a:xfrm>
          <a:prstGeom prst="rect">
            <a:avLst/>
          </a:prstGeom>
          <a:ln w="12600">
            <a:noFill/>
          </a:ln>
        </p:spPr>
      </p:pic>
      <p:sp>
        <p:nvSpPr>
          <p:cNvPr id="517" name="ZoneTexte 2"/>
          <p:cNvSpPr txBox="1"/>
          <p:nvPr/>
        </p:nvSpPr>
        <p:spPr>
          <a:xfrm>
            <a:off x="6993360" y="312120"/>
            <a:ext cx="2831040" cy="4738320"/>
          </a:xfrm>
          <a:prstGeom prst="rect">
            <a:avLst/>
          </a:prstGeom>
          <a:noFill/>
          <a:ln w="0">
            <a:noFill/>
          </a:ln>
        </p:spPr>
        <p:txBody>
          <a:bodyPr lIns="90000" rIns="90000" tIns="45000" bIns="45000">
            <a:noAutofit/>
          </a:bodyPr>
          <a:p>
            <a:pPr>
              <a:lnSpc>
                <a:spcPct val="100000"/>
              </a:lnSpc>
            </a:pPr>
            <a:r>
              <a:rPr b="0" lang="fr-FR" sz="2200" spc="-1" strike="noStrike">
                <a:solidFill>
                  <a:srgbClr val="000000"/>
                </a:solidFill>
                <a:latin typeface="Lato"/>
                <a:ea typeface="DejaVu Sans"/>
              </a:rPr>
              <a:t>Illustration </a:t>
            </a:r>
            <a:endParaRPr b="0" lang="fr-FR" sz="2200" spc="-1" strike="noStrike">
              <a:latin typeface="Arial"/>
            </a:endParaRPr>
          </a:p>
          <a:p>
            <a:pPr>
              <a:lnSpc>
                <a:spcPct val="100000"/>
              </a:lnSpc>
            </a:pPr>
            <a:r>
              <a:rPr b="0" i="1" lang="fr-FR" sz="2200" spc="-1" strike="noStrike">
                <a:solidFill>
                  <a:srgbClr val="000000"/>
                </a:solidFill>
                <a:latin typeface="Lato"/>
                <a:ea typeface="DejaVu Sans"/>
              </a:rPr>
              <a:t>(terminologie FFVoile):</a:t>
            </a:r>
            <a:endParaRPr b="0" lang="fr-FR" sz="2200" spc="-1" strike="noStrike">
              <a:latin typeface="Arial"/>
            </a:endParaRPr>
          </a:p>
          <a:p>
            <a:pPr>
              <a:lnSpc>
                <a:spcPct val="100000"/>
              </a:lnSpc>
            </a:pPr>
            <a:endParaRPr b="0" lang="fr-FR" sz="2200" spc="-1" strike="noStrike">
              <a:latin typeface="Arial"/>
            </a:endParaRPr>
          </a:p>
          <a:p>
            <a:pPr>
              <a:lnSpc>
                <a:spcPct val="100000"/>
              </a:lnSpc>
            </a:pPr>
            <a:r>
              <a:rPr b="0" lang="fr-FR" sz="2000" spc="-1" strike="noStrike">
                <a:solidFill>
                  <a:srgbClr val="000000"/>
                </a:solidFill>
                <a:latin typeface="Lato"/>
                <a:ea typeface="DejaVu Sans"/>
              </a:rPr>
              <a:t>BLEU </a:t>
            </a:r>
            <a:r>
              <a:rPr b="0" lang="fr-FR" sz="2000" spc="-1" strike="noStrike" u="sng">
                <a:solidFill>
                  <a:srgbClr val="000000"/>
                </a:solidFill>
                <a:uFillTx/>
                <a:latin typeface="Lato"/>
                <a:ea typeface="DejaVu Sans"/>
              </a:rPr>
              <a:t>contourne</a:t>
            </a:r>
            <a:r>
              <a:rPr b="0" lang="fr-FR" sz="2000" spc="-1" strike="noStrike">
                <a:solidFill>
                  <a:srgbClr val="000000"/>
                </a:solidFill>
                <a:latin typeface="Lato"/>
                <a:ea typeface="DejaVu Sans"/>
              </a:rPr>
              <a:t> la</a:t>
            </a:r>
            <a:endParaRPr b="0" lang="fr-FR" sz="2000" spc="-1" strike="noStrike">
              <a:latin typeface="Arial"/>
            </a:endParaRPr>
          </a:p>
          <a:p>
            <a:pPr>
              <a:lnSpc>
                <a:spcPct val="100000"/>
              </a:lnSpc>
            </a:pPr>
            <a:r>
              <a:rPr b="0" lang="fr-FR" sz="2000" spc="-1" strike="noStrike">
                <a:solidFill>
                  <a:srgbClr val="000000"/>
                </a:solidFill>
                <a:latin typeface="Lato"/>
                <a:ea typeface="DejaVu Sans"/>
              </a:rPr>
              <a:t>marque 1 à bâbord,</a:t>
            </a:r>
            <a:endParaRPr b="0" lang="fr-FR" sz="2000" spc="-1" strike="noStrike">
              <a:latin typeface="Arial"/>
            </a:endParaRPr>
          </a:p>
          <a:p>
            <a:pPr>
              <a:lnSpc>
                <a:spcPct val="100000"/>
              </a:lnSpc>
            </a:pPr>
            <a:r>
              <a:rPr b="0" lang="fr-FR" sz="2000" spc="-1" strike="noStrike" u="sng">
                <a:solidFill>
                  <a:srgbClr val="000000"/>
                </a:solidFill>
                <a:uFillTx/>
                <a:latin typeface="Lato"/>
                <a:ea typeface="DejaVu Sans"/>
              </a:rPr>
              <a:t>passe</a:t>
            </a:r>
            <a:r>
              <a:rPr b="0" lang="fr-FR" sz="2000" spc="-1" strike="noStrike">
                <a:solidFill>
                  <a:srgbClr val="000000"/>
                </a:solidFill>
                <a:latin typeface="Lato"/>
                <a:ea typeface="DejaVu Sans"/>
              </a:rPr>
              <a:t> la marque 2 à</a:t>
            </a:r>
            <a:endParaRPr b="0" lang="fr-FR" sz="2000" spc="-1" strike="noStrike">
              <a:latin typeface="Arial"/>
            </a:endParaRPr>
          </a:p>
          <a:p>
            <a:pPr>
              <a:lnSpc>
                <a:spcPct val="100000"/>
              </a:lnSpc>
            </a:pPr>
            <a:r>
              <a:rPr b="0" lang="fr-FR" sz="2000" spc="-1" strike="noStrike">
                <a:solidFill>
                  <a:srgbClr val="000000"/>
                </a:solidFill>
                <a:latin typeface="Lato"/>
                <a:ea typeface="DejaVu Sans"/>
              </a:rPr>
              <a:t>tribord, et </a:t>
            </a:r>
            <a:r>
              <a:rPr b="0" lang="fr-FR" sz="2000" spc="-1" strike="noStrike" u="sng">
                <a:solidFill>
                  <a:srgbClr val="000000"/>
                </a:solidFill>
                <a:uFillTx/>
                <a:latin typeface="Lato"/>
                <a:ea typeface="DejaVu Sans"/>
              </a:rPr>
              <a:t>contourne</a:t>
            </a:r>
            <a:r>
              <a:rPr b="0" lang="fr-FR" sz="2000" spc="-1" strike="noStrike">
                <a:solidFill>
                  <a:srgbClr val="000000"/>
                </a:solidFill>
                <a:latin typeface="Lato"/>
                <a:ea typeface="DejaVu Sans"/>
              </a:rPr>
              <a:t> </a:t>
            </a:r>
            <a:endParaRPr b="0" lang="fr-FR" sz="2000" spc="-1" strike="noStrike">
              <a:latin typeface="Arial"/>
            </a:endParaRPr>
          </a:p>
          <a:p>
            <a:pPr>
              <a:lnSpc>
                <a:spcPct val="100000"/>
              </a:lnSpc>
            </a:pPr>
            <a:r>
              <a:rPr b="0" lang="fr-FR" sz="2000" spc="-1" strike="noStrike">
                <a:solidFill>
                  <a:srgbClr val="000000"/>
                </a:solidFill>
                <a:latin typeface="Lato"/>
                <a:ea typeface="DejaVu Sans"/>
              </a:rPr>
              <a:t>la marque 3 à bâbord.</a:t>
            </a: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000000"/>
                </a:solidFill>
                <a:latin typeface="Lato"/>
                <a:ea typeface="DejaVu Sans"/>
              </a:rPr>
              <a:t>JAUNE </a:t>
            </a:r>
            <a:r>
              <a:rPr b="0" lang="fr-FR" sz="2000" spc="-1" strike="noStrike" u="sng">
                <a:solidFill>
                  <a:srgbClr val="000000"/>
                </a:solidFill>
                <a:uFillTx/>
                <a:latin typeface="Lato"/>
                <a:ea typeface="DejaVu Sans"/>
              </a:rPr>
              <a:t>passe</a:t>
            </a:r>
            <a:r>
              <a:rPr b="0" lang="fr-FR" sz="2000" spc="-1" strike="noStrike">
                <a:solidFill>
                  <a:srgbClr val="000000"/>
                </a:solidFill>
                <a:latin typeface="Lato"/>
                <a:ea typeface="DejaVu Sans"/>
              </a:rPr>
              <a:t> la marque</a:t>
            </a:r>
            <a:endParaRPr b="0" lang="fr-FR" sz="2000" spc="-1" strike="noStrike">
              <a:latin typeface="Arial"/>
            </a:endParaRPr>
          </a:p>
          <a:p>
            <a:pPr>
              <a:lnSpc>
                <a:spcPct val="100000"/>
              </a:lnSpc>
            </a:pPr>
            <a:r>
              <a:rPr b="0" lang="fr-FR" sz="2000" spc="-1" strike="noStrike">
                <a:solidFill>
                  <a:srgbClr val="000000"/>
                </a:solidFill>
                <a:latin typeface="Lato"/>
                <a:ea typeface="DejaVu Sans"/>
              </a:rPr>
              <a:t> </a:t>
            </a:r>
            <a:r>
              <a:rPr b="0" lang="fr-FR" sz="2000" spc="-1" strike="noStrike">
                <a:solidFill>
                  <a:srgbClr val="000000"/>
                </a:solidFill>
                <a:latin typeface="Lato"/>
                <a:ea typeface="DejaVu Sans"/>
              </a:rPr>
              <a:t>1 à tribord, </a:t>
            </a:r>
            <a:r>
              <a:rPr b="0" lang="fr-FR" sz="2000" spc="-1" strike="noStrike" u="sng">
                <a:solidFill>
                  <a:srgbClr val="000000"/>
                </a:solidFill>
                <a:uFillTx/>
                <a:latin typeface="Lato"/>
                <a:ea typeface="DejaVu Sans"/>
              </a:rPr>
              <a:t>contourne</a:t>
            </a:r>
            <a:endParaRPr b="0" lang="fr-FR" sz="2000" spc="-1" strike="noStrike">
              <a:latin typeface="Arial"/>
            </a:endParaRPr>
          </a:p>
          <a:p>
            <a:pPr>
              <a:lnSpc>
                <a:spcPct val="100000"/>
              </a:lnSpc>
            </a:pPr>
            <a:r>
              <a:rPr b="0" lang="fr-FR" sz="2000" spc="-1" strike="noStrike">
                <a:solidFill>
                  <a:srgbClr val="000000"/>
                </a:solidFill>
                <a:latin typeface="Lato"/>
                <a:ea typeface="DejaVu Sans"/>
              </a:rPr>
              <a:t> </a:t>
            </a:r>
            <a:r>
              <a:rPr b="0" lang="fr-FR" sz="2000" spc="-1" strike="noStrike">
                <a:solidFill>
                  <a:srgbClr val="000000"/>
                </a:solidFill>
                <a:latin typeface="Lato"/>
                <a:ea typeface="DejaVu Sans"/>
              </a:rPr>
              <a:t>la marque 2 à bâbord</a:t>
            </a:r>
            <a:endParaRPr b="0" lang="fr-FR" sz="2000" spc="-1" strike="noStrike">
              <a:latin typeface="Arial"/>
            </a:endParaRPr>
          </a:p>
          <a:p>
            <a:pPr>
              <a:lnSpc>
                <a:spcPct val="100000"/>
              </a:lnSpc>
            </a:pPr>
            <a:r>
              <a:rPr b="0" lang="fr-FR" sz="2000" spc="-1" strike="noStrike">
                <a:solidFill>
                  <a:srgbClr val="000000"/>
                </a:solidFill>
                <a:latin typeface="Lato"/>
                <a:ea typeface="DejaVu Sans"/>
              </a:rPr>
              <a:t> </a:t>
            </a:r>
            <a:r>
              <a:rPr b="0" lang="fr-FR" sz="2000" spc="-1" strike="noStrike">
                <a:solidFill>
                  <a:srgbClr val="000000"/>
                </a:solidFill>
                <a:latin typeface="Lato"/>
                <a:ea typeface="DejaVu Sans"/>
              </a:rPr>
              <a:t>et </a:t>
            </a:r>
            <a:r>
              <a:rPr b="0" lang="fr-FR" sz="2000" spc="-1" strike="noStrike" u="sng">
                <a:solidFill>
                  <a:srgbClr val="000000"/>
                </a:solidFill>
                <a:uFillTx/>
                <a:latin typeface="Lato"/>
                <a:ea typeface="DejaVu Sans"/>
              </a:rPr>
              <a:t>passe</a:t>
            </a:r>
            <a:r>
              <a:rPr b="0" lang="fr-FR" sz="2000" spc="-1" strike="noStrike">
                <a:solidFill>
                  <a:srgbClr val="000000"/>
                </a:solidFill>
                <a:latin typeface="Lato"/>
                <a:ea typeface="DejaVu Sans"/>
              </a:rPr>
              <a:t> la marque 3</a:t>
            </a:r>
            <a:endParaRPr b="0" lang="fr-FR" sz="2000" spc="-1" strike="noStrike">
              <a:latin typeface="Arial"/>
            </a:endParaRPr>
          </a:p>
          <a:p>
            <a:pPr>
              <a:lnSpc>
                <a:spcPct val="100000"/>
              </a:lnSpc>
            </a:pPr>
            <a:r>
              <a:rPr b="0" lang="fr-FR" sz="2000" spc="-1" strike="noStrike">
                <a:solidFill>
                  <a:srgbClr val="000000"/>
                </a:solidFill>
                <a:latin typeface="Lato"/>
                <a:ea typeface="DejaVu Sans"/>
              </a:rPr>
              <a:t> </a:t>
            </a:r>
            <a:r>
              <a:rPr b="0" lang="fr-FR" sz="2000" spc="-1" strike="noStrike">
                <a:solidFill>
                  <a:srgbClr val="000000"/>
                </a:solidFill>
                <a:latin typeface="Lato"/>
                <a:ea typeface="DejaVu Sans"/>
              </a:rPr>
              <a:t>à tribord.</a:t>
            </a:r>
            <a:endParaRPr b="0" lang="fr-FR" sz="2000" spc="-1" strike="noStrike">
              <a:latin typeface="Arial"/>
            </a:endParaRPr>
          </a:p>
        </p:txBody>
      </p:sp>
      <p:pic>
        <p:nvPicPr>
          <p:cNvPr id="518" name="Image 6" descr=""/>
          <p:cNvPicPr/>
          <p:nvPr/>
        </p:nvPicPr>
        <p:blipFill>
          <a:blip r:embed="rId2"/>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19" name="Espace réservé du texte 1"/>
          <p:cNvSpPr txBox="1"/>
          <p:nvPr/>
        </p:nvSpPr>
        <p:spPr>
          <a:xfrm>
            <a:off x="504360" y="700200"/>
            <a:ext cx="9071640" cy="1806120"/>
          </a:xfrm>
          <a:prstGeom prst="rect">
            <a:avLst/>
          </a:prstGeom>
          <a:noFill/>
          <a:ln w="12600">
            <a:noFill/>
          </a:ln>
        </p:spPr>
        <p:txBody>
          <a:bodyPr lIns="0" rIns="0" tIns="0" bIns="0">
            <a:normAutofit/>
          </a:bodyPr>
          <a:p>
            <a:pPr algn="ctr">
              <a:lnSpc>
                <a:spcPct val="100000"/>
              </a:lnSpc>
              <a:spcBef>
                <a:spcPts val="1414"/>
              </a:spcBef>
            </a:pPr>
            <a:r>
              <a:rPr b="0" lang="fr-FR" sz="3200" spc="-1" strike="noStrike">
                <a:solidFill>
                  <a:srgbClr val="000000"/>
                </a:solidFill>
                <a:latin typeface="Arial"/>
                <a:ea typeface="DejaVu Sans"/>
              </a:rPr>
              <a:t>Modifications et éclaircissements de points qui laissaient place à interprétations:</a:t>
            </a:r>
            <a:endParaRPr b="0" lang="fr-FR" sz="3200" spc="-1" strike="noStrike">
              <a:latin typeface="Arial"/>
            </a:endParaRPr>
          </a:p>
          <a:p>
            <a:pPr algn="ctr">
              <a:lnSpc>
                <a:spcPct val="100000"/>
              </a:lnSpc>
              <a:spcBef>
                <a:spcPts val="1414"/>
              </a:spcBef>
            </a:pPr>
            <a:r>
              <a:rPr b="0" lang="fr-FR" sz="3200" spc="-1" strike="noStrike">
                <a:solidFill>
                  <a:srgbClr val="000000"/>
                </a:solidFill>
                <a:latin typeface="Arial"/>
                <a:ea typeface="DejaVu Sans"/>
              </a:rPr>
              <a:t>essentiellement, deux</a:t>
            </a:r>
            <a:endParaRPr b="0" lang="fr-FR" sz="3200" spc="-1" strike="noStrike">
              <a:latin typeface="Arial"/>
            </a:endParaRPr>
          </a:p>
          <a:p>
            <a:pPr>
              <a:lnSpc>
                <a:spcPct val="100000"/>
              </a:lnSpc>
              <a:spcBef>
                <a:spcPts val="1414"/>
              </a:spcBef>
            </a:pPr>
            <a:r>
              <a:rPr b="0" lang="fr-FR" sz="3200" spc="-1" strike="noStrike">
                <a:solidFill>
                  <a:srgbClr val="c9211e"/>
                </a:solidFill>
                <a:latin typeface="Arial"/>
                <a:ea typeface="DejaVu Sans"/>
              </a:rPr>
              <a:t> </a:t>
            </a:r>
            <a:endParaRPr b="0" lang="fr-FR" sz="3200" spc="-1" strike="noStrike">
              <a:latin typeface="Arial"/>
            </a:endParaRPr>
          </a:p>
          <a:p>
            <a:pPr>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 </a:t>
            </a:r>
            <a:endParaRPr b="0" lang="fr-FR" sz="3200" spc="-1" strike="noStrike">
              <a:latin typeface="Arial"/>
            </a:endParaRPr>
          </a:p>
          <a:p>
            <a:pPr>
              <a:lnSpc>
                <a:spcPct val="100000"/>
              </a:lnSpc>
              <a:spcBef>
                <a:spcPts val="1414"/>
              </a:spcBef>
              <a:buClr>
                <a:srgbClr val="000000"/>
              </a:buClr>
              <a:buSzPct val="45000"/>
              <a:buFont typeface="Wingdings" charset="2"/>
              <a:buChar char=""/>
            </a:pPr>
            <a:r>
              <a:rPr b="0" lang="fr-FR" sz="3200" spc="-1" strike="noStrike">
                <a:solidFill>
                  <a:srgbClr val="000000"/>
                </a:solidFill>
                <a:latin typeface="Arial"/>
                <a:ea typeface="DejaVu Sans"/>
              </a:rPr>
              <a:t> </a:t>
            </a:r>
            <a:endParaRPr b="0" lang="fr-FR" sz="3200" spc="-1" strike="noStrike">
              <a:latin typeface="Arial"/>
            </a:endParaRPr>
          </a:p>
        </p:txBody>
      </p:sp>
      <p:pic>
        <p:nvPicPr>
          <p:cNvPr id="520" name="Image 6" descr=""/>
          <p:cNvPicPr/>
          <p:nvPr/>
        </p:nvPicPr>
        <p:blipFill>
          <a:blip r:embed="rId1"/>
          <a:stretch/>
        </p:blipFill>
        <p:spPr>
          <a:xfrm>
            <a:off x="8280" y="4752000"/>
            <a:ext cx="923760" cy="923760"/>
          </a:xfrm>
          <a:prstGeom prst="rect">
            <a:avLst/>
          </a:prstGeom>
          <a:ln w="12600">
            <a:noFill/>
          </a:ln>
        </p:spPr>
      </p:pic>
      <p:sp>
        <p:nvSpPr>
          <p:cNvPr id="521" name="ZoneTexte 4"/>
          <p:cNvSpPr txBox="1"/>
          <p:nvPr/>
        </p:nvSpPr>
        <p:spPr>
          <a:xfrm>
            <a:off x="1276920" y="2936880"/>
            <a:ext cx="7526880" cy="1569600"/>
          </a:xfrm>
          <a:prstGeom prst="rect">
            <a:avLst/>
          </a:prstGeom>
          <a:noFill/>
          <a:ln w="0">
            <a:noFill/>
          </a:ln>
        </p:spPr>
        <p:txBody>
          <a:bodyPr>
            <a:noAutofit/>
          </a:bodyPr>
          <a:p>
            <a:pPr>
              <a:lnSpc>
                <a:spcPct val="100000"/>
              </a:lnSpc>
            </a:pPr>
            <a:r>
              <a:rPr b="0" lang="fr-FR" sz="3200" spc="-1" strike="noStrike">
                <a:solidFill>
                  <a:srgbClr val="c9211e"/>
                </a:solidFill>
                <a:latin typeface="Calibri"/>
              </a:rPr>
              <a:t>-quelles sont les parties visées d’un bateau ?</a:t>
            </a:r>
            <a:br/>
            <a:endParaRPr b="0" lang="fr-FR" sz="3200" spc="-1" strike="noStrike">
              <a:latin typeface="Arial"/>
            </a:endParaRPr>
          </a:p>
          <a:p>
            <a:pPr>
              <a:lnSpc>
                <a:spcPct val="100000"/>
              </a:lnSpc>
            </a:pPr>
            <a:r>
              <a:rPr b="0" lang="fr-FR" sz="3200" spc="-1" strike="noStrike">
                <a:solidFill>
                  <a:srgbClr val="c9211e"/>
                </a:solidFill>
                <a:latin typeface="Calibri"/>
              </a:rPr>
              <a:t>-les éclaircissements apportés à la règle 18</a:t>
            </a:r>
            <a:endParaRPr b="0" lang="fr-FR" sz="3200" spc="-1" strike="noStrike">
              <a:latin typeface="Arial"/>
            </a:endParaRPr>
          </a:p>
        </p:txBody>
      </p:sp>
    </p:spTree>
  </p:cSld>
  <mc:AlternateContent>
    <mc:Choice Requires="p14">
      <p:transition spd="slow" p14:dur="3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sp>
        <p:nvSpPr>
          <p:cNvPr id="522" name="Espace réservé du texte 1"/>
          <p:cNvSpPr txBox="1"/>
          <p:nvPr/>
        </p:nvSpPr>
        <p:spPr>
          <a:xfrm>
            <a:off x="413280" y="237600"/>
            <a:ext cx="9071640" cy="2337840"/>
          </a:xfrm>
          <a:prstGeom prst="rect">
            <a:avLst/>
          </a:prstGeom>
          <a:noFill/>
          <a:ln w="12600">
            <a:noFill/>
          </a:ln>
        </p:spPr>
        <p:txBody>
          <a:bodyPr lIns="0" rIns="0" tIns="0" bIns="0">
            <a:normAutofit/>
          </a:bodyPr>
          <a:p>
            <a:pPr>
              <a:lnSpc>
                <a:spcPct val="90000"/>
              </a:lnSpc>
              <a:spcBef>
                <a:spcPts val="1414"/>
              </a:spcBef>
            </a:pPr>
            <a:r>
              <a:rPr b="0" lang="fr-FR" sz="3200" spc="-1" strike="noStrike">
                <a:solidFill>
                  <a:srgbClr val="c9211e"/>
                </a:solidFill>
                <a:latin typeface="Arial"/>
                <a:ea typeface="DejaVu Sans"/>
              </a:rPr>
              <a:t> </a:t>
            </a:r>
            <a:endParaRPr b="0" lang="fr-FR" sz="3200" spc="-1" strike="noStrike">
              <a:latin typeface="Arial"/>
            </a:endParaRPr>
          </a:p>
          <a:p>
            <a:pPr>
              <a:lnSpc>
                <a:spcPct val="90000"/>
              </a:lnSpc>
              <a:spcBef>
                <a:spcPts val="1414"/>
              </a:spcBef>
            </a:pPr>
            <a:r>
              <a:rPr b="0" lang="fr-FR" sz="3200" spc="-1" strike="noStrike">
                <a:solidFill>
                  <a:srgbClr val="c9211e"/>
                </a:solidFill>
                <a:latin typeface="Arial"/>
                <a:ea typeface="DejaVu Sans"/>
              </a:rPr>
              <a:t> </a:t>
            </a:r>
            <a:endParaRPr b="0" lang="fr-FR" sz="3200" spc="-1" strike="noStrike">
              <a:latin typeface="Arial"/>
            </a:endParaRPr>
          </a:p>
          <a:p>
            <a:pPr algn="ctr">
              <a:lnSpc>
                <a:spcPct val="90000"/>
              </a:lnSpc>
              <a:spcBef>
                <a:spcPts val="1414"/>
              </a:spcBef>
            </a:pPr>
            <a:r>
              <a:rPr b="0" lang="fr-FR" sz="3200" spc="-1" strike="noStrike">
                <a:solidFill>
                  <a:srgbClr val="000000"/>
                </a:solidFill>
                <a:latin typeface="Arial"/>
                <a:ea typeface="DejaVu Sans"/>
              </a:rPr>
              <a:t>Quelles sont les parties visées d’un bateau ?</a:t>
            </a:r>
            <a:endParaRPr b="0" lang="fr-FR" sz="3200" spc="-1" strike="noStrike">
              <a:latin typeface="Arial"/>
            </a:endParaRPr>
          </a:p>
        </p:txBody>
      </p:sp>
      <p:sp>
        <p:nvSpPr>
          <p:cNvPr id="523" name="ZoneTexte 2"/>
          <p:cNvSpPr txBox="1"/>
          <p:nvPr/>
        </p:nvSpPr>
        <p:spPr>
          <a:xfrm>
            <a:off x="492840" y="2966400"/>
            <a:ext cx="9095040" cy="1422000"/>
          </a:xfrm>
          <a:prstGeom prst="rect">
            <a:avLst/>
          </a:prstGeom>
          <a:noFill/>
          <a:ln w="12600">
            <a:solidFill>
              <a:srgbClr val="c00000"/>
            </a:solidFill>
            <a:miter/>
          </a:ln>
        </p:spPr>
        <p:txBody>
          <a:bodyPr>
            <a:noAutofit/>
          </a:bodyPr>
          <a:p>
            <a:pPr>
              <a:lnSpc>
                <a:spcPct val="90000"/>
              </a:lnSpc>
            </a:pPr>
            <a:r>
              <a:rPr b="0" lang="fr-FR" sz="3200" spc="-1" strike="noStrike">
                <a:solidFill>
                  <a:srgbClr val="c9211e"/>
                </a:solidFill>
                <a:latin typeface="Calibri"/>
              </a:rPr>
              <a:t>Dans tous les cas, désormais, seule la </a:t>
            </a:r>
            <a:r>
              <a:rPr b="0" lang="fr-FR" sz="3200" spc="-1" strike="noStrike" u="sng">
                <a:solidFill>
                  <a:srgbClr val="c9211e"/>
                </a:solidFill>
                <a:uFillTx/>
                <a:latin typeface="Calibri"/>
              </a:rPr>
              <a:t>coque</a:t>
            </a:r>
            <a:r>
              <a:rPr b="0" lang="fr-FR" sz="3200" spc="-1" strike="noStrike">
                <a:solidFill>
                  <a:srgbClr val="c9211e"/>
                </a:solidFill>
                <a:latin typeface="Calibri"/>
              </a:rPr>
              <a:t> est prise en compte,</a:t>
            </a:r>
            <a:endParaRPr b="0" lang="fr-FR" sz="3200" spc="-1" strike="noStrike">
              <a:latin typeface="Arial"/>
            </a:endParaRPr>
          </a:p>
          <a:p>
            <a:pPr>
              <a:lnSpc>
                <a:spcPct val="90000"/>
              </a:lnSpc>
            </a:pPr>
            <a:r>
              <a:rPr b="0" lang="fr-FR" sz="3200" spc="-1" strike="noStrike">
                <a:solidFill>
                  <a:srgbClr val="c9211e"/>
                </a:solidFill>
                <a:latin typeface="Calibri"/>
              </a:rPr>
              <a:t>sauf dans un </a:t>
            </a:r>
            <a:r>
              <a:rPr b="0" lang="fr-FR" sz="3200" spc="-1" strike="noStrike" u="sng">
                <a:solidFill>
                  <a:srgbClr val="c9211e"/>
                </a:solidFill>
                <a:uFillTx/>
                <a:latin typeface="Calibri"/>
              </a:rPr>
              <a:t>engagement</a:t>
            </a:r>
            <a:r>
              <a:rPr b="0" lang="fr-FR" sz="3200" spc="-1" strike="noStrike">
                <a:solidFill>
                  <a:srgbClr val="c9211e"/>
                </a:solidFill>
                <a:latin typeface="Calibri"/>
              </a:rPr>
              <a:t>.</a:t>
            </a:r>
            <a:endParaRPr b="0" lang="fr-FR" sz="3200" spc="-1" strike="noStrike">
              <a:latin typeface="Arial"/>
            </a:endParaRPr>
          </a:p>
        </p:txBody>
      </p:sp>
      <p:pic>
        <p:nvPicPr>
          <p:cNvPr id="524" name="Image 6" descr=""/>
          <p:cNvPicPr/>
          <p:nvPr/>
        </p:nvPicPr>
        <p:blipFill>
          <a:blip r:embed="rId1"/>
          <a:stretch/>
        </p:blipFill>
        <p:spPr>
          <a:xfrm>
            <a:off x="8280" y="4752000"/>
            <a:ext cx="923760" cy="923760"/>
          </a:xfrm>
          <a:prstGeom prst="rect">
            <a:avLst/>
          </a:prstGeom>
          <a:ln w="12600">
            <a:noFill/>
          </a:ln>
        </p:spPr>
      </p:pic>
    </p:spTree>
  </p:cSld>
  <mc:AlternateContent>
    <mc:Choice Requires="p14">
      <p:transition spd="slow" p14:dur="3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795</TotalTime>
  <Application>LibreOffice/7.1.6.2$Linux_X86_64 LibreOffice_project/10$Build-2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2021-10-13T18:33:01Z</dcterms:created>
  <dc:creator>patrick</dc:creator>
  <dc:description/>
  <dc:language>fr-FR</dc:language>
  <cp:lastModifiedBy/>
  <dcterms:modified xsi:type="dcterms:W3CDTF">2021-10-20T17:25:45Z</dcterms:modified>
  <cp:revision>24</cp:revision>
  <dc:subject/>
  <dc:title>RCV 2021-2024</dc:title>
</cp:coreProperties>
</file>